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5" r:id="rId3"/>
    <p:sldId id="266" r:id="rId4"/>
    <p:sldId id="268" r:id="rId5"/>
    <p:sldId id="272" r:id="rId6"/>
    <p:sldId id="269" r:id="rId7"/>
    <p:sldId id="273" r:id="rId8"/>
    <p:sldId id="274" r:id="rId9"/>
    <p:sldId id="270" r:id="rId10"/>
    <p:sldId id="271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424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D0B8C-707C-4620-B023-AB275A2C0E79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1E3281-D6AB-4567-9992-34C053111925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85840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E3281-D6AB-4567-9992-34C053111925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443279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E3281-D6AB-4567-9992-34C053111925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80146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E3281-D6AB-4567-9992-34C053111925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5673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E3281-D6AB-4567-9992-34C053111925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50573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E3281-D6AB-4567-9992-34C053111925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4988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1E3281-D6AB-4567-9992-34C053111925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482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E3281-D6AB-4567-9992-34C053111925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351817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1E3281-D6AB-4567-9992-34C053111925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767159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1E3281-D6AB-4567-9992-34C053111925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53622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E3281-D6AB-4567-9992-34C053111925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80733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0EA80A-E061-4022-A55A-5A90FF30CC53}" type="datetimeFigureOut">
              <a:rPr lang="en-CA" smtClean="0"/>
              <a:pPr/>
              <a:t>2021-03-09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71.bin"/><Relationship Id="rId18" Type="http://schemas.openxmlformats.org/officeDocument/2006/relationships/image" Target="../media/image151.wmf"/><Relationship Id="rId26" Type="http://schemas.openxmlformats.org/officeDocument/2006/relationships/image" Target="../media/image155.wmf"/><Relationship Id="rId39" Type="http://schemas.openxmlformats.org/officeDocument/2006/relationships/image" Target="../media/image161.wmf"/><Relationship Id="rId21" Type="http://schemas.openxmlformats.org/officeDocument/2006/relationships/oleObject" Target="../embeddings/oleObject175.bin"/><Relationship Id="rId34" Type="http://schemas.openxmlformats.org/officeDocument/2006/relationships/oleObject" Target="../embeddings/oleObject182.bin"/><Relationship Id="rId42" Type="http://schemas.openxmlformats.org/officeDocument/2006/relationships/image" Target="../media/image162.wmf"/><Relationship Id="rId47" Type="http://schemas.openxmlformats.org/officeDocument/2006/relationships/image" Target="../media/image164.wmf"/><Relationship Id="rId50" Type="http://schemas.openxmlformats.org/officeDocument/2006/relationships/oleObject" Target="../embeddings/oleObject191.bin"/><Relationship Id="rId55" Type="http://schemas.openxmlformats.org/officeDocument/2006/relationships/image" Target="../media/image168.wmf"/><Relationship Id="rId7" Type="http://schemas.openxmlformats.org/officeDocument/2006/relationships/oleObject" Target="../embeddings/oleObject168.bin"/><Relationship Id="rId12" Type="http://schemas.openxmlformats.org/officeDocument/2006/relationships/image" Target="../media/image148.wmf"/><Relationship Id="rId17" Type="http://schemas.openxmlformats.org/officeDocument/2006/relationships/oleObject" Target="../embeddings/oleObject173.bin"/><Relationship Id="rId25" Type="http://schemas.openxmlformats.org/officeDocument/2006/relationships/oleObject" Target="../embeddings/oleObject177.bin"/><Relationship Id="rId33" Type="http://schemas.openxmlformats.org/officeDocument/2006/relationships/oleObject" Target="../embeddings/oleObject181.bin"/><Relationship Id="rId38" Type="http://schemas.openxmlformats.org/officeDocument/2006/relationships/oleObject" Target="../embeddings/oleObject184.bin"/><Relationship Id="rId46" Type="http://schemas.openxmlformats.org/officeDocument/2006/relationships/oleObject" Target="../embeddings/oleObject189.bin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150.wmf"/><Relationship Id="rId20" Type="http://schemas.openxmlformats.org/officeDocument/2006/relationships/image" Target="../media/image152.wmf"/><Relationship Id="rId29" Type="http://schemas.openxmlformats.org/officeDocument/2006/relationships/oleObject" Target="../embeddings/oleObject179.bin"/><Relationship Id="rId41" Type="http://schemas.openxmlformats.org/officeDocument/2006/relationships/oleObject" Target="../embeddings/oleObject186.bin"/><Relationship Id="rId54" Type="http://schemas.openxmlformats.org/officeDocument/2006/relationships/oleObject" Target="../embeddings/oleObject193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5.wmf"/><Relationship Id="rId11" Type="http://schemas.openxmlformats.org/officeDocument/2006/relationships/oleObject" Target="../embeddings/oleObject170.bin"/><Relationship Id="rId24" Type="http://schemas.openxmlformats.org/officeDocument/2006/relationships/image" Target="../media/image154.wmf"/><Relationship Id="rId32" Type="http://schemas.openxmlformats.org/officeDocument/2006/relationships/image" Target="../media/image158.wmf"/><Relationship Id="rId37" Type="http://schemas.openxmlformats.org/officeDocument/2006/relationships/image" Target="../media/image160.wmf"/><Relationship Id="rId40" Type="http://schemas.openxmlformats.org/officeDocument/2006/relationships/oleObject" Target="../embeddings/oleObject185.bin"/><Relationship Id="rId45" Type="http://schemas.openxmlformats.org/officeDocument/2006/relationships/image" Target="../media/image163.wmf"/><Relationship Id="rId53" Type="http://schemas.openxmlformats.org/officeDocument/2006/relationships/image" Target="../media/image167.wmf"/><Relationship Id="rId5" Type="http://schemas.openxmlformats.org/officeDocument/2006/relationships/oleObject" Target="../embeddings/oleObject167.bin"/><Relationship Id="rId15" Type="http://schemas.openxmlformats.org/officeDocument/2006/relationships/oleObject" Target="../embeddings/oleObject172.bin"/><Relationship Id="rId23" Type="http://schemas.openxmlformats.org/officeDocument/2006/relationships/oleObject" Target="../embeddings/oleObject176.bin"/><Relationship Id="rId28" Type="http://schemas.openxmlformats.org/officeDocument/2006/relationships/image" Target="../media/image156.wmf"/><Relationship Id="rId36" Type="http://schemas.openxmlformats.org/officeDocument/2006/relationships/oleObject" Target="../embeddings/oleObject183.bin"/><Relationship Id="rId49" Type="http://schemas.openxmlformats.org/officeDocument/2006/relationships/image" Target="../media/image165.wmf"/><Relationship Id="rId10" Type="http://schemas.openxmlformats.org/officeDocument/2006/relationships/image" Target="../media/image147.wmf"/><Relationship Id="rId19" Type="http://schemas.openxmlformats.org/officeDocument/2006/relationships/oleObject" Target="../embeddings/oleObject174.bin"/><Relationship Id="rId31" Type="http://schemas.openxmlformats.org/officeDocument/2006/relationships/oleObject" Target="../embeddings/oleObject180.bin"/><Relationship Id="rId44" Type="http://schemas.openxmlformats.org/officeDocument/2006/relationships/oleObject" Target="../embeddings/oleObject188.bin"/><Relationship Id="rId52" Type="http://schemas.openxmlformats.org/officeDocument/2006/relationships/oleObject" Target="../embeddings/oleObject192.bin"/><Relationship Id="rId4" Type="http://schemas.openxmlformats.org/officeDocument/2006/relationships/image" Target="../media/image144.wmf"/><Relationship Id="rId9" Type="http://schemas.openxmlformats.org/officeDocument/2006/relationships/oleObject" Target="../embeddings/oleObject169.bin"/><Relationship Id="rId14" Type="http://schemas.openxmlformats.org/officeDocument/2006/relationships/image" Target="../media/image149.wmf"/><Relationship Id="rId22" Type="http://schemas.openxmlformats.org/officeDocument/2006/relationships/image" Target="../media/image153.wmf"/><Relationship Id="rId27" Type="http://schemas.openxmlformats.org/officeDocument/2006/relationships/oleObject" Target="../embeddings/oleObject178.bin"/><Relationship Id="rId30" Type="http://schemas.openxmlformats.org/officeDocument/2006/relationships/image" Target="../media/image157.wmf"/><Relationship Id="rId35" Type="http://schemas.openxmlformats.org/officeDocument/2006/relationships/image" Target="../media/image159.wmf"/><Relationship Id="rId43" Type="http://schemas.openxmlformats.org/officeDocument/2006/relationships/oleObject" Target="../embeddings/oleObject187.bin"/><Relationship Id="rId48" Type="http://schemas.openxmlformats.org/officeDocument/2006/relationships/oleObject" Target="../embeddings/oleObject190.bin"/><Relationship Id="rId56" Type="http://schemas.openxmlformats.org/officeDocument/2006/relationships/hyperlink" Target="http://www.bcmath.ca/" TargetMode="External"/><Relationship Id="rId8" Type="http://schemas.openxmlformats.org/officeDocument/2006/relationships/image" Target="../media/image146.wmf"/><Relationship Id="rId51" Type="http://schemas.openxmlformats.org/officeDocument/2006/relationships/image" Target="../media/image166.wmf"/><Relationship Id="rId3" Type="http://schemas.openxmlformats.org/officeDocument/2006/relationships/oleObject" Target="../embeddings/oleObject166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26" Type="http://schemas.openxmlformats.org/officeDocument/2006/relationships/image" Target="../media/image13.wmf"/><Relationship Id="rId39" Type="http://schemas.openxmlformats.org/officeDocument/2006/relationships/image" Target="../media/image19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34" Type="http://schemas.openxmlformats.org/officeDocument/2006/relationships/oleObject" Target="../embeddings/oleObject17.bin"/><Relationship Id="rId42" Type="http://schemas.openxmlformats.org/officeDocument/2006/relationships/oleObject" Target="../embeddings/oleObject2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33" Type="http://schemas.openxmlformats.org/officeDocument/2006/relationships/image" Target="../media/image16.wmf"/><Relationship Id="rId38" Type="http://schemas.openxmlformats.org/officeDocument/2006/relationships/oleObject" Target="../embeddings/oleObject19.bin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29" Type="http://schemas.openxmlformats.org/officeDocument/2006/relationships/oleObject" Target="../embeddings/oleObject14.bin"/><Relationship Id="rId41" Type="http://schemas.openxmlformats.org/officeDocument/2006/relationships/image" Target="../media/image2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2.wmf"/><Relationship Id="rId32" Type="http://schemas.openxmlformats.org/officeDocument/2006/relationships/oleObject" Target="../embeddings/oleObject16.bin"/><Relationship Id="rId37" Type="http://schemas.openxmlformats.org/officeDocument/2006/relationships/image" Target="../media/image18.wmf"/><Relationship Id="rId40" Type="http://schemas.openxmlformats.org/officeDocument/2006/relationships/oleObject" Target="../embeddings/oleObject20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4.wmf"/><Relationship Id="rId36" Type="http://schemas.openxmlformats.org/officeDocument/2006/relationships/oleObject" Target="../embeddings/oleObject18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5.bin"/><Relationship Id="rId44" Type="http://schemas.openxmlformats.org/officeDocument/2006/relationships/hyperlink" Target="http://www.bcmath.ca/" TargetMode="External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5.wmf"/><Relationship Id="rId35" Type="http://schemas.openxmlformats.org/officeDocument/2006/relationships/image" Target="../media/image17.wmf"/><Relationship Id="rId43" Type="http://schemas.openxmlformats.org/officeDocument/2006/relationships/image" Target="../media/image21.wmf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7.bin"/><Relationship Id="rId18" Type="http://schemas.openxmlformats.org/officeDocument/2006/relationships/image" Target="../media/image29.wmf"/><Relationship Id="rId26" Type="http://schemas.openxmlformats.org/officeDocument/2006/relationships/oleObject" Target="../embeddings/oleObject34.bin"/><Relationship Id="rId39" Type="http://schemas.openxmlformats.org/officeDocument/2006/relationships/image" Target="../media/image38.wmf"/><Relationship Id="rId21" Type="http://schemas.openxmlformats.org/officeDocument/2006/relationships/oleObject" Target="../embeddings/oleObject31.bin"/><Relationship Id="rId34" Type="http://schemas.openxmlformats.org/officeDocument/2006/relationships/image" Target="../media/image36.wmf"/><Relationship Id="rId42" Type="http://schemas.openxmlformats.org/officeDocument/2006/relationships/oleObject" Target="../embeddings/oleObject43.bin"/><Relationship Id="rId47" Type="http://schemas.openxmlformats.org/officeDocument/2006/relationships/image" Target="../media/image42.wmf"/><Relationship Id="rId50" Type="http://schemas.openxmlformats.org/officeDocument/2006/relationships/oleObject" Target="../embeddings/oleObject48.bin"/><Relationship Id="rId55" Type="http://schemas.openxmlformats.org/officeDocument/2006/relationships/image" Target="../media/image45.wmf"/><Relationship Id="rId63" Type="http://schemas.openxmlformats.org/officeDocument/2006/relationships/oleObject" Target="../embeddings/oleObject55.bin"/><Relationship Id="rId68" Type="http://schemas.openxmlformats.org/officeDocument/2006/relationships/oleObject" Target="../embeddings/oleObject58.bin"/><Relationship Id="rId76" Type="http://schemas.openxmlformats.org/officeDocument/2006/relationships/oleObject" Target="../embeddings/oleObject63.bin"/><Relationship Id="rId7" Type="http://schemas.openxmlformats.org/officeDocument/2006/relationships/oleObject" Target="../embeddings/oleObject24.bin"/><Relationship Id="rId71" Type="http://schemas.openxmlformats.org/officeDocument/2006/relationships/image" Target="../media/image52.wmf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28.wmf"/><Relationship Id="rId29" Type="http://schemas.openxmlformats.org/officeDocument/2006/relationships/image" Target="../media/image34.wmf"/><Relationship Id="rId11" Type="http://schemas.openxmlformats.org/officeDocument/2006/relationships/oleObject" Target="../embeddings/oleObject26.bin"/><Relationship Id="rId24" Type="http://schemas.openxmlformats.org/officeDocument/2006/relationships/oleObject" Target="../embeddings/oleObject33.bin"/><Relationship Id="rId32" Type="http://schemas.openxmlformats.org/officeDocument/2006/relationships/image" Target="../media/image35.wmf"/><Relationship Id="rId37" Type="http://schemas.openxmlformats.org/officeDocument/2006/relationships/image" Target="../media/image37.wmf"/><Relationship Id="rId40" Type="http://schemas.openxmlformats.org/officeDocument/2006/relationships/oleObject" Target="../embeddings/oleObject42.bin"/><Relationship Id="rId45" Type="http://schemas.openxmlformats.org/officeDocument/2006/relationships/image" Target="../media/image41.wmf"/><Relationship Id="rId53" Type="http://schemas.openxmlformats.org/officeDocument/2006/relationships/image" Target="../media/image44.wmf"/><Relationship Id="rId58" Type="http://schemas.openxmlformats.org/officeDocument/2006/relationships/oleObject" Target="../embeddings/oleObject52.bin"/><Relationship Id="rId66" Type="http://schemas.openxmlformats.org/officeDocument/2006/relationships/image" Target="../media/image50.wmf"/><Relationship Id="rId74" Type="http://schemas.openxmlformats.org/officeDocument/2006/relationships/image" Target="../media/image53.wmf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23" Type="http://schemas.openxmlformats.org/officeDocument/2006/relationships/image" Target="../media/image31.wmf"/><Relationship Id="rId28" Type="http://schemas.openxmlformats.org/officeDocument/2006/relationships/oleObject" Target="../embeddings/oleObject35.bin"/><Relationship Id="rId36" Type="http://schemas.openxmlformats.org/officeDocument/2006/relationships/oleObject" Target="../embeddings/oleObject40.bin"/><Relationship Id="rId49" Type="http://schemas.openxmlformats.org/officeDocument/2006/relationships/oleObject" Target="../embeddings/oleObject47.bin"/><Relationship Id="rId57" Type="http://schemas.openxmlformats.org/officeDocument/2006/relationships/image" Target="../media/image46.wmf"/><Relationship Id="rId61" Type="http://schemas.openxmlformats.org/officeDocument/2006/relationships/oleObject" Target="../embeddings/oleObject54.bin"/><Relationship Id="rId10" Type="http://schemas.openxmlformats.org/officeDocument/2006/relationships/image" Target="../media/image25.wmf"/><Relationship Id="rId19" Type="http://schemas.openxmlformats.org/officeDocument/2006/relationships/oleObject" Target="../embeddings/oleObject30.bin"/><Relationship Id="rId31" Type="http://schemas.openxmlformats.org/officeDocument/2006/relationships/oleObject" Target="../embeddings/oleObject37.bin"/><Relationship Id="rId44" Type="http://schemas.openxmlformats.org/officeDocument/2006/relationships/oleObject" Target="../embeddings/oleObject44.bin"/><Relationship Id="rId52" Type="http://schemas.openxmlformats.org/officeDocument/2006/relationships/oleObject" Target="../embeddings/oleObject49.bin"/><Relationship Id="rId60" Type="http://schemas.openxmlformats.org/officeDocument/2006/relationships/image" Target="../media/image47.wmf"/><Relationship Id="rId65" Type="http://schemas.openxmlformats.org/officeDocument/2006/relationships/oleObject" Target="../embeddings/oleObject56.bin"/><Relationship Id="rId73" Type="http://schemas.openxmlformats.org/officeDocument/2006/relationships/oleObject" Target="../embeddings/oleObject61.bin"/><Relationship Id="rId78" Type="http://schemas.openxmlformats.org/officeDocument/2006/relationships/hyperlink" Target="http://www.bcmath.ca/" TargetMode="External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27.wmf"/><Relationship Id="rId22" Type="http://schemas.openxmlformats.org/officeDocument/2006/relationships/oleObject" Target="../embeddings/oleObject32.bin"/><Relationship Id="rId27" Type="http://schemas.openxmlformats.org/officeDocument/2006/relationships/image" Target="../media/image33.wmf"/><Relationship Id="rId30" Type="http://schemas.openxmlformats.org/officeDocument/2006/relationships/oleObject" Target="../embeddings/oleObject36.bin"/><Relationship Id="rId35" Type="http://schemas.openxmlformats.org/officeDocument/2006/relationships/oleObject" Target="../embeddings/oleObject39.bin"/><Relationship Id="rId43" Type="http://schemas.openxmlformats.org/officeDocument/2006/relationships/image" Target="../media/image40.wmf"/><Relationship Id="rId48" Type="http://schemas.openxmlformats.org/officeDocument/2006/relationships/oleObject" Target="../embeddings/oleObject46.bin"/><Relationship Id="rId56" Type="http://schemas.openxmlformats.org/officeDocument/2006/relationships/oleObject" Target="../embeddings/oleObject51.bin"/><Relationship Id="rId64" Type="http://schemas.openxmlformats.org/officeDocument/2006/relationships/image" Target="../media/image49.wmf"/><Relationship Id="rId69" Type="http://schemas.openxmlformats.org/officeDocument/2006/relationships/image" Target="../media/image51.wmf"/><Relationship Id="rId77" Type="http://schemas.openxmlformats.org/officeDocument/2006/relationships/image" Target="../media/image54.wmf"/><Relationship Id="rId8" Type="http://schemas.openxmlformats.org/officeDocument/2006/relationships/image" Target="../media/image24.wmf"/><Relationship Id="rId51" Type="http://schemas.openxmlformats.org/officeDocument/2006/relationships/image" Target="../media/image43.wmf"/><Relationship Id="rId72" Type="http://schemas.openxmlformats.org/officeDocument/2006/relationships/oleObject" Target="../embeddings/oleObject60.bin"/><Relationship Id="rId3" Type="http://schemas.openxmlformats.org/officeDocument/2006/relationships/oleObject" Target="../embeddings/oleObject22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29.bin"/><Relationship Id="rId25" Type="http://schemas.openxmlformats.org/officeDocument/2006/relationships/image" Target="../media/image32.wmf"/><Relationship Id="rId33" Type="http://schemas.openxmlformats.org/officeDocument/2006/relationships/oleObject" Target="../embeddings/oleObject38.bin"/><Relationship Id="rId38" Type="http://schemas.openxmlformats.org/officeDocument/2006/relationships/oleObject" Target="../embeddings/oleObject41.bin"/><Relationship Id="rId46" Type="http://schemas.openxmlformats.org/officeDocument/2006/relationships/oleObject" Target="../embeddings/oleObject45.bin"/><Relationship Id="rId59" Type="http://schemas.openxmlformats.org/officeDocument/2006/relationships/oleObject" Target="../embeddings/oleObject53.bin"/><Relationship Id="rId67" Type="http://schemas.openxmlformats.org/officeDocument/2006/relationships/oleObject" Target="../embeddings/oleObject57.bin"/><Relationship Id="rId20" Type="http://schemas.openxmlformats.org/officeDocument/2006/relationships/image" Target="../media/image30.wmf"/><Relationship Id="rId41" Type="http://schemas.openxmlformats.org/officeDocument/2006/relationships/image" Target="../media/image39.wmf"/><Relationship Id="rId54" Type="http://schemas.openxmlformats.org/officeDocument/2006/relationships/oleObject" Target="../embeddings/oleObject50.bin"/><Relationship Id="rId62" Type="http://schemas.openxmlformats.org/officeDocument/2006/relationships/image" Target="../media/image48.wmf"/><Relationship Id="rId70" Type="http://schemas.openxmlformats.org/officeDocument/2006/relationships/oleObject" Target="../embeddings/oleObject59.bin"/><Relationship Id="rId75" Type="http://schemas.openxmlformats.org/officeDocument/2006/relationships/oleObject" Target="../embeddings/oleObject62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wmf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69.bin"/><Relationship Id="rId18" Type="http://schemas.openxmlformats.org/officeDocument/2006/relationships/image" Target="../media/image62.wmf"/><Relationship Id="rId26" Type="http://schemas.openxmlformats.org/officeDocument/2006/relationships/image" Target="../media/image66.wmf"/><Relationship Id="rId39" Type="http://schemas.openxmlformats.org/officeDocument/2006/relationships/oleObject" Target="../embeddings/oleObject82.bin"/><Relationship Id="rId3" Type="http://schemas.openxmlformats.org/officeDocument/2006/relationships/oleObject" Target="../embeddings/oleObject64.bin"/><Relationship Id="rId21" Type="http://schemas.openxmlformats.org/officeDocument/2006/relationships/oleObject" Target="../embeddings/oleObject73.bin"/><Relationship Id="rId34" Type="http://schemas.openxmlformats.org/officeDocument/2006/relationships/image" Target="../media/image70.wmf"/><Relationship Id="rId42" Type="http://schemas.openxmlformats.org/officeDocument/2006/relationships/image" Target="../media/image74.wmf"/><Relationship Id="rId47" Type="http://schemas.openxmlformats.org/officeDocument/2006/relationships/oleObject" Target="../embeddings/oleObject86.bin"/><Relationship Id="rId50" Type="http://schemas.openxmlformats.org/officeDocument/2006/relationships/image" Target="../media/image78.wmf"/><Relationship Id="rId7" Type="http://schemas.openxmlformats.org/officeDocument/2006/relationships/oleObject" Target="../embeddings/oleObject66.bin"/><Relationship Id="rId12" Type="http://schemas.openxmlformats.org/officeDocument/2006/relationships/image" Target="../media/image59.wmf"/><Relationship Id="rId17" Type="http://schemas.openxmlformats.org/officeDocument/2006/relationships/oleObject" Target="../embeddings/oleObject71.bin"/><Relationship Id="rId25" Type="http://schemas.openxmlformats.org/officeDocument/2006/relationships/oleObject" Target="../embeddings/oleObject75.bin"/><Relationship Id="rId33" Type="http://schemas.openxmlformats.org/officeDocument/2006/relationships/oleObject" Target="../embeddings/oleObject79.bin"/><Relationship Id="rId38" Type="http://schemas.openxmlformats.org/officeDocument/2006/relationships/image" Target="../media/image72.wmf"/><Relationship Id="rId46" Type="http://schemas.openxmlformats.org/officeDocument/2006/relationships/image" Target="../media/image76.wmf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61.wmf"/><Relationship Id="rId20" Type="http://schemas.openxmlformats.org/officeDocument/2006/relationships/image" Target="../media/image63.wmf"/><Relationship Id="rId29" Type="http://schemas.openxmlformats.org/officeDocument/2006/relationships/oleObject" Target="../embeddings/oleObject77.bin"/><Relationship Id="rId41" Type="http://schemas.openxmlformats.org/officeDocument/2006/relationships/oleObject" Target="../embeddings/oleObject83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wmf"/><Relationship Id="rId11" Type="http://schemas.openxmlformats.org/officeDocument/2006/relationships/oleObject" Target="../embeddings/oleObject68.bin"/><Relationship Id="rId24" Type="http://schemas.openxmlformats.org/officeDocument/2006/relationships/image" Target="../media/image65.wmf"/><Relationship Id="rId32" Type="http://schemas.openxmlformats.org/officeDocument/2006/relationships/image" Target="../media/image69.wmf"/><Relationship Id="rId37" Type="http://schemas.openxmlformats.org/officeDocument/2006/relationships/oleObject" Target="../embeddings/oleObject81.bin"/><Relationship Id="rId40" Type="http://schemas.openxmlformats.org/officeDocument/2006/relationships/image" Target="../media/image73.wmf"/><Relationship Id="rId45" Type="http://schemas.openxmlformats.org/officeDocument/2006/relationships/oleObject" Target="../embeddings/oleObject85.bin"/><Relationship Id="rId5" Type="http://schemas.openxmlformats.org/officeDocument/2006/relationships/oleObject" Target="../embeddings/oleObject65.bin"/><Relationship Id="rId15" Type="http://schemas.openxmlformats.org/officeDocument/2006/relationships/oleObject" Target="../embeddings/oleObject70.bin"/><Relationship Id="rId23" Type="http://schemas.openxmlformats.org/officeDocument/2006/relationships/oleObject" Target="../embeddings/oleObject74.bin"/><Relationship Id="rId28" Type="http://schemas.openxmlformats.org/officeDocument/2006/relationships/image" Target="../media/image67.wmf"/><Relationship Id="rId36" Type="http://schemas.openxmlformats.org/officeDocument/2006/relationships/image" Target="../media/image71.wmf"/><Relationship Id="rId49" Type="http://schemas.openxmlformats.org/officeDocument/2006/relationships/oleObject" Target="../embeddings/oleObject87.bin"/><Relationship Id="rId10" Type="http://schemas.openxmlformats.org/officeDocument/2006/relationships/image" Target="../media/image58.wmf"/><Relationship Id="rId19" Type="http://schemas.openxmlformats.org/officeDocument/2006/relationships/oleObject" Target="../embeddings/oleObject72.bin"/><Relationship Id="rId31" Type="http://schemas.openxmlformats.org/officeDocument/2006/relationships/oleObject" Target="../embeddings/oleObject78.bin"/><Relationship Id="rId44" Type="http://schemas.openxmlformats.org/officeDocument/2006/relationships/image" Target="../media/image75.wmf"/><Relationship Id="rId4" Type="http://schemas.openxmlformats.org/officeDocument/2006/relationships/image" Target="../media/image55.wmf"/><Relationship Id="rId9" Type="http://schemas.openxmlformats.org/officeDocument/2006/relationships/oleObject" Target="../embeddings/oleObject67.bin"/><Relationship Id="rId14" Type="http://schemas.openxmlformats.org/officeDocument/2006/relationships/image" Target="../media/image60.wmf"/><Relationship Id="rId22" Type="http://schemas.openxmlformats.org/officeDocument/2006/relationships/image" Target="../media/image64.wmf"/><Relationship Id="rId27" Type="http://schemas.openxmlformats.org/officeDocument/2006/relationships/oleObject" Target="../embeddings/oleObject76.bin"/><Relationship Id="rId30" Type="http://schemas.openxmlformats.org/officeDocument/2006/relationships/image" Target="../media/image68.wmf"/><Relationship Id="rId35" Type="http://schemas.openxmlformats.org/officeDocument/2006/relationships/oleObject" Target="../embeddings/oleObject80.bin"/><Relationship Id="rId43" Type="http://schemas.openxmlformats.org/officeDocument/2006/relationships/oleObject" Target="../embeddings/oleObject84.bin"/><Relationship Id="rId48" Type="http://schemas.openxmlformats.org/officeDocument/2006/relationships/image" Target="../media/image77.wmf"/><Relationship Id="rId8" Type="http://schemas.openxmlformats.org/officeDocument/2006/relationships/image" Target="../media/image57.wmf"/><Relationship Id="rId51" Type="http://schemas.openxmlformats.org/officeDocument/2006/relationships/hyperlink" Target="http://www.bcmath.ca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13" Type="http://schemas.openxmlformats.org/officeDocument/2006/relationships/oleObject" Target="../embeddings/oleObject93.bin"/><Relationship Id="rId18" Type="http://schemas.openxmlformats.org/officeDocument/2006/relationships/image" Target="../media/image84.wmf"/><Relationship Id="rId3" Type="http://schemas.openxmlformats.org/officeDocument/2006/relationships/oleObject" Target="../embeddings/oleObject88.bin"/><Relationship Id="rId7" Type="http://schemas.openxmlformats.org/officeDocument/2006/relationships/oleObject" Target="../embeddings/oleObject90.bin"/><Relationship Id="rId12" Type="http://schemas.openxmlformats.org/officeDocument/2006/relationships/image" Target="../media/image81.wmf"/><Relationship Id="rId17" Type="http://schemas.openxmlformats.org/officeDocument/2006/relationships/oleObject" Target="../embeddings/oleObject95.bin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8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9.wmf"/><Relationship Id="rId11" Type="http://schemas.openxmlformats.org/officeDocument/2006/relationships/oleObject" Target="../embeddings/oleObject92.bin"/><Relationship Id="rId5" Type="http://schemas.openxmlformats.org/officeDocument/2006/relationships/oleObject" Target="../embeddings/oleObject89.bin"/><Relationship Id="rId15" Type="http://schemas.openxmlformats.org/officeDocument/2006/relationships/oleObject" Target="../embeddings/oleObject94.bin"/><Relationship Id="rId10" Type="http://schemas.openxmlformats.org/officeDocument/2006/relationships/image" Target="../media/image80.wmf"/><Relationship Id="rId4" Type="http://schemas.openxmlformats.org/officeDocument/2006/relationships/image" Target="../media/image55.wmf"/><Relationship Id="rId9" Type="http://schemas.openxmlformats.org/officeDocument/2006/relationships/oleObject" Target="../embeddings/oleObject91.bin"/><Relationship Id="rId14" Type="http://schemas.openxmlformats.org/officeDocument/2006/relationships/image" Target="../media/image82.wmf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97.bin"/><Relationship Id="rId18" Type="http://schemas.openxmlformats.org/officeDocument/2006/relationships/image" Target="../media/image87.wmf"/><Relationship Id="rId26" Type="http://schemas.openxmlformats.org/officeDocument/2006/relationships/image" Target="../media/image66.wmf"/><Relationship Id="rId39" Type="http://schemas.openxmlformats.org/officeDocument/2006/relationships/oleObject" Target="../embeddings/oleObject110.bin"/><Relationship Id="rId3" Type="http://schemas.openxmlformats.org/officeDocument/2006/relationships/oleObject" Target="../embeddings/oleObject88.bin"/><Relationship Id="rId21" Type="http://schemas.openxmlformats.org/officeDocument/2006/relationships/oleObject" Target="../embeddings/oleObject101.bin"/><Relationship Id="rId34" Type="http://schemas.openxmlformats.org/officeDocument/2006/relationships/image" Target="../media/image92.wmf"/><Relationship Id="rId42" Type="http://schemas.openxmlformats.org/officeDocument/2006/relationships/image" Target="../media/image96.wmf"/><Relationship Id="rId47" Type="http://schemas.openxmlformats.org/officeDocument/2006/relationships/oleObject" Target="../embeddings/oleObject114.bin"/><Relationship Id="rId50" Type="http://schemas.openxmlformats.org/officeDocument/2006/relationships/image" Target="../media/image98.wmf"/><Relationship Id="rId7" Type="http://schemas.openxmlformats.org/officeDocument/2006/relationships/oleObject" Target="../embeddings/oleObject90.bin"/><Relationship Id="rId12" Type="http://schemas.openxmlformats.org/officeDocument/2006/relationships/image" Target="../media/image85.wmf"/><Relationship Id="rId17" Type="http://schemas.openxmlformats.org/officeDocument/2006/relationships/oleObject" Target="../embeddings/oleObject99.bin"/><Relationship Id="rId25" Type="http://schemas.openxmlformats.org/officeDocument/2006/relationships/oleObject" Target="../embeddings/oleObject103.bin"/><Relationship Id="rId33" Type="http://schemas.openxmlformats.org/officeDocument/2006/relationships/oleObject" Target="../embeddings/oleObject107.bin"/><Relationship Id="rId38" Type="http://schemas.openxmlformats.org/officeDocument/2006/relationships/image" Target="../media/image94.wmf"/><Relationship Id="rId46" Type="http://schemas.openxmlformats.org/officeDocument/2006/relationships/image" Target="../media/image97.wmf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61.wmf"/><Relationship Id="rId20" Type="http://schemas.openxmlformats.org/officeDocument/2006/relationships/image" Target="../media/image63.wmf"/><Relationship Id="rId29" Type="http://schemas.openxmlformats.org/officeDocument/2006/relationships/oleObject" Target="../embeddings/oleObject105.bin"/><Relationship Id="rId41" Type="http://schemas.openxmlformats.org/officeDocument/2006/relationships/oleObject" Target="../embeddings/oleObject11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9.wmf"/><Relationship Id="rId11" Type="http://schemas.openxmlformats.org/officeDocument/2006/relationships/oleObject" Target="../embeddings/oleObject96.bin"/><Relationship Id="rId24" Type="http://schemas.openxmlformats.org/officeDocument/2006/relationships/image" Target="../media/image89.wmf"/><Relationship Id="rId32" Type="http://schemas.openxmlformats.org/officeDocument/2006/relationships/image" Target="../media/image91.wmf"/><Relationship Id="rId37" Type="http://schemas.openxmlformats.org/officeDocument/2006/relationships/oleObject" Target="../embeddings/oleObject109.bin"/><Relationship Id="rId40" Type="http://schemas.openxmlformats.org/officeDocument/2006/relationships/image" Target="../media/image95.wmf"/><Relationship Id="rId45" Type="http://schemas.openxmlformats.org/officeDocument/2006/relationships/oleObject" Target="../embeddings/oleObject113.bin"/><Relationship Id="rId53" Type="http://schemas.openxmlformats.org/officeDocument/2006/relationships/hyperlink" Target="http://www.bcmath.ca/" TargetMode="External"/><Relationship Id="rId5" Type="http://schemas.openxmlformats.org/officeDocument/2006/relationships/oleObject" Target="../embeddings/oleObject89.bin"/><Relationship Id="rId15" Type="http://schemas.openxmlformats.org/officeDocument/2006/relationships/oleObject" Target="../embeddings/oleObject98.bin"/><Relationship Id="rId23" Type="http://schemas.openxmlformats.org/officeDocument/2006/relationships/oleObject" Target="../embeddings/oleObject102.bin"/><Relationship Id="rId28" Type="http://schemas.openxmlformats.org/officeDocument/2006/relationships/image" Target="../media/image90.wmf"/><Relationship Id="rId36" Type="http://schemas.openxmlformats.org/officeDocument/2006/relationships/image" Target="../media/image93.wmf"/><Relationship Id="rId49" Type="http://schemas.openxmlformats.org/officeDocument/2006/relationships/oleObject" Target="../embeddings/oleObject115.bin"/><Relationship Id="rId10" Type="http://schemas.openxmlformats.org/officeDocument/2006/relationships/image" Target="../media/image80.wmf"/><Relationship Id="rId19" Type="http://schemas.openxmlformats.org/officeDocument/2006/relationships/oleObject" Target="../embeddings/oleObject100.bin"/><Relationship Id="rId31" Type="http://schemas.openxmlformats.org/officeDocument/2006/relationships/oleObject" Target="../embeddings/oleObject106.bin"/><Relationship Id="rId44" Type="http://schemas.openxmlformats.org/officeDocument/2006/relationships/image" Target="../media/image75.wmf"/><Relationship Id="rId52" Type="http://schemas.openxmlformats.org/officeDocument/2006/relationships/image" Target="../media/image81.wmf"/><Relationship Id="rId4" Type="http://schemas.openxmlformats.org/officeDocument/2006/relationships/image" Target="../media/image55.wmf"/><Relationship Id="rId9" Type="http://schemas.openxmlformats.org/officeDocument/2006/relationships/oleObject" Target="../embeddings/oleObject91.bin"/><Relationship Id="rId14" Type="http://schemas.openxmlformats.org/officeDocument/2006/relationships/image" Target="../media/image86.wmf"/><Relationship Id="rId22" Type="http://schemas.openxmlformats.org/officeDocument/2006/relationships/image" Target="../media/image88.wmf"/><Relationship Id="rId27" Type="http://schemas.openxmlformats.org/officeDocument/2006/relationships/oleObject" Target="../embeddings/oleObject104.bin"/><Relationship Id="rId30" Type="http://schemas.openxmlformats.org/officeDocument/2006/relationships/image" Target="../media/image68.wmf"/><Relationship Id="rId35" Type="http://schemas.openxmlformats.org/officeDocument/2006/relationships/oleObject" Target="../embeddings/oleObject108.bin"/><Relationship Id="rId43" Type="http://schemas.openxmlformats.org/officeDocument/2006/relationships/oleObject" Target="../embeddings/oleObject112.bin"/><Relationship Id="rId48" Type="http://schemas.openxmlformats.org/officeDocument/2006/relationships/image" Target="../media/image77.wmf"/><Relationship Id="rId8" Type="http://schemas.openxmlformats.org/officeDocument/2006/relationships/image" Target="../media/image57.wmf"/><Relationship Id="rId51" Type="http://schemas.openxmlformats.org/officeDocument/2006/relationships/oleObject" Target="../embeddings/oleObject9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wmf"/><Relationship Id="rId13" Type="http://schemas.openxmlformats.org/officeDocument/2006/relationships/oleObject" Target="../embeddings/oleObject121.bin"/><Relationship Id="rId18" Type="http://schemas.openxmlformats.org/officeDocument/2006/relationships/image" Target="../media/image105.wmf"/><Relationship Id="rId26" Type="http://schemas.openxmlformats.org/officeDocument/2006/relationships/image" Target="../media/image109.png"/><Relationship Id="rId3" Type="http://schemas.openxmlformats.org/officeDocument/2006/relationships/oleObject" Target="../embeddings/oleObject116.bin"/><Relationship Id="rId21" Type="http://schemas.openxmlformats.org/officeDocument/2006/relationships/image" Target="../media/image106.wmf"/><Relationship Id="rId34" Type="http://schemas.openxmlformats.org/officeDocument/2006/relationships/oleObject" Target="../embeddings/oleObject132.bin"/><Relationship Id="rId7" Type="http://schemas.openxmlformats.org/officeDocument/2006/relationships/oleObject" Target="../embeddings/oleObject118.bin"/><Relationship Id="rId12" Type="http://schemas.openxmlformats.org/officeDocument/2006/relationships/image" Target="../media/image102.wmf"/><Relationship Id="rId17" Type="http://schemas.openxmlformats.org/officeDocument/2006/relationships/oleObject" Target="../embeddings/oleObject123.bin"/><Relationship Id="rId25" Type="http://schemas.openxmlformats.org/officeDocument/2006/relationships/image" Target="../media/image108.wmf"/><Relationship Id="rId33" Type="http://schemas.openxmlformats.org/officeDocument/2006/relationships/image" Target="../media/image112.wmf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04.wmf"/><Relationship Id="rId20" Type="http://schemas.openxmlformats.org/officeDocument/2006/relationships/oleObject" Target="../embeddings/oleObject125.bin"/><Relationship Id="rId29" Type="http://schemas.openxmlformats.org/officeDocument/2006/relationships/image" Target="../media/image11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9.wmf"/><Relationship Id="rId11" Type="http://schemas.openxmlformats.org/officeDocument/2006/relationships/oleObject" Target="../embeddings/oleObject120.bin"/><Relationship Id="rId24" Type="http://schemas.openxmlformats.org/officeDocument/2006/relationships/oleObject" Target="../embeddings/oleObject127.bin"/><Relationship Id="rId32" Type="http://schemas.openxmlformats.org/officeDocument/2006/relationships/oleObject" Target="../embeddings/oleObject131.bin"/><Relationship Id="rId5" Type="http://schemas.openxmlformats.org/officeDocument/2006/relationships/oleObject" Target="../embeddings/oleObject117.bin"/><Relationship Id="rId15" Type="http://schemas.openxmlformats.org/officeDocument/2006/relationships/oleObject" Target="../embeddings/oleObject122.bin"/><Relationship Id="rId23" Type="http://schemas.openxmlformats.org/officeDocument/2006/relationships/image" Target="../media/image107.wmf"/><Relationship Id="rId28" Type="http://schemas.openxmlformats.org/officeDocument/2006/relationships/oleObject" Target="../embeddings/oleObject129.bin"/><Relationship Id="rId36" Type="http://schemas.openxmlformats.org/officeDocument/2006/relationships/oleObject" Target="../embeddings/oleObject133.bin"/><Relationship Id="rId10" Type="http://schemas.openxmlformats.org/officeDocument/2006/relationships/image" Target="../media/image101.wmf"/><Relationship Id="rId19" Type="http://schemas.openxmlformats.org/officeDocument/2006/relationships/oleObject" Target="../embeddings/oleObject124.bin"/><Relationship Id="rId31" Type="http://schemas.openxmlformats.org/officeDocument/2006/relationships/image" Target="../media/image111.wmf"/><Relationship Id="rId4" Type="http://schemas.openxmlformats.org/officeDocument/2006/relationships/image" Target="../media/image99.wmf"/><Relationship Id="rId9" Type="http://schemas.openxmlformats.org/officeDocument/2006/relationships/oleObject" Target="../embeddings/oleObject119.bin"/><Relationship Id="rId14" Type="http://schemas.openxmlformats.org/officeDocument/2006/relationships/image" Target="../media/image103.wmf"/><Relationship Id="rId22" Type="http://schemas.openxmlformats.org/officeDocument/2006/relationships/oleObject" Target="../embeddings/oleObject126.bin"/><Relationship Id="rId27" Type="http://schemas.openxmlformats.org/officeDocument/2006/relationships/oleObject" Target="../embeddings/oleObject128.bin"/><Relationship Id="rId30" Type="http://schemas.openxmlformats.org/officeDocument/2006/relationships/oleObject" Target="../embeddings/oleObject130.bin"/><Relationship Id="rId35" Type="http://schemas.openxmlformats.org/officeDocument/2006/relationships/image" Target="../media/image11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wmf"/><Relationship Id="rId3" Type="http://schemas.openxmlformats.org/officeDocument/2006/relationships/oleObject" Target="../embeddings/oleObject134.bin"/><Relationship Id="rId7" Type="http://schemas.openxmlformats.org/officeDocument/2006/relationships/oleObject" Target="../embeddings/oleObject135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3.wmf"/><Relationship Id="rId5" Type="http://schemas.openxmlformats.org/officeDocument/2006/relationships/oleObject" Target="../embeddings/oleObject121.bin"/><Relationship Id="rId10" Type="http://schemas.openxmlformats.org/officeDocument/2006/relationships/image" Target="../media/image116.wmf"/><Relationship Id="rId4" Type="http://schemas.openxmlformats.org/officeDocument/2006/relationships/image" Target="../media/image114.wmf"/><Relationship Id="rId9" Type="http://schemas.openxmlformats.org/officeDocument/2006/relationships/oleObject" Target="../embeddings/oleObject136.bin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42.bin"/><Relationship Id="rId18" Type="http://schemas.openxmlformats.org/officeDocument/2006/relationships/image" Target="../media/image124.wmf"/><Relationship Id="rId26" Type="http://schemas.openxmlformats.org/officeDocument/2006/relationships/image" Target="../media/image128.wmf"/><Relationship Id="rId39" Type="http://schemas.openxmlformats.org/officeDocument/2006/relationships/image" Target="../media/image134.wmf"/><Relationship Id="rId21" Type="http://schemas.openxmlformats.org/officeDocument/2006/relationships/oleObject" Target="../embeddings/oleObject146.bin"/><Relationship Id="rId34" Type="http://schemas.openxmlformats.org/officeDocument/2006/relationships/oleObject" Target="../embeddings/oleObject153.bin"/><Relationship Id="rId42" Type="http://schemas.openxmlformats.org/officeDocument/2006/relationships/oleObject" Target="../embeddings/oleObject157.bin"/><Relationship Id="rId47" Type="http://schemas.openxmlformats.org/officeDocument/2006/relationships/oleObject" Target="../embeddings/oleObject160.bin"/><Relationship Id="rId50" Type="http://schemas.openxmlformats.org/officeDocument/2006/relationships/image" Target="../media/image139.wmf"/><Relationship Id="rId55" Type="http://schemas.openxmlformats.org/officeDocument/2006/relationships/oleObject" Target="../embeddings/oleObject164.bin"/><Relationship Id="rId7" Type="http://schemas.openxmlformats.org/officeDocument/2006/relationships/oleObject" Target="../embeddings/oleObject139.bin"/><Relationship Id="rId12" Type="http://schemas.openxmlformats.org/officeDocument/2006/relationships/image" Target="../media/image121.wmf"/><Relationship Id="rId17" Type="http://schemas.openxmlformats.org/officeDocument/2006/relationships/oleObject" Target="../embeddings/oleObject144.bin"/><Relationship Id="rId25" Type="http://schemas.openxmlformats.org/officeDocument/2006/relationships/oleObject" Target="../embeddings/oleObject148.bin"/><Relationship Id="rId33" Type="http://schemas.openxmlformats.org/officeDocument/2006/relationships/image" Target="../media/image131.wmf"/><Relationship Id="rId38" Type="http://schemas.openxmlformats.org/officeDocument/2006/relationships/oleObject" Target="../embeddings/oleObject155.bin"/><Relationship Id="rId46" Type="http://schemas.openxmlformats.org/officeDocument/2006/relationships/image" Target="../media/image137.wmf"/><Relationship Id="rId59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123.wmf"/><Relationship Id="rId20" Type="http://schemas.openxmlformats.org/officeDocument/2006/relationships/image" Target="../media/image125.wmf"/><Relationship Id="rId29" Type="http://schemas.openxmlformats.org/officeDocument/2006/relationships/oleObject" Target="../embeddings/oleObject150.bin"/><Relationship Id="rId41" Type="http://schemas.openxmlformats.org/officeDocument/2006/relationships/image" Target="../media/image135.wmf"/><Relationship Id="rId54" Type="http://schemas.openxmlformats.org/officeDocument/2006/relationships/image" Target="../media/image14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8.wmf"/><Relationship Id="rId11" Type="http://schemas.openxmlformats.org/officeDocument/2006/relationships/oleObject" Target="../embeddings/oleObject141.bin"/><Relationship Id="rId24" Type="http://schemas.openxmlformats.org/officeDocument/2006/relationships/image" Target="../media/image127.wmf"/><Relationship Id="rId32" Type="http://schemas.openxmlformats.org/officeDocument/2006/relationships/oleObject" Target="../embeddings/oleObject152.bin"/><Relationship Id="rId37" Type="http://schemas.openxmlformats.org/officeDocument/2006/relationships/image" Target="../media/image133.wmf"/><Relationship Id="rId40" Type="http://schemas.openxmlformats.org/officeDocument/2006/relationships/oleObject" Target="../embeddings/oleObject156.bin"/><Relationship Id="rId45" Type="http://schemas.openxmlformats.org/officeDocument/2006/relationships/oleObject" Target="../embeddings/oleObject159.bin"/><Relationship Id="rId53" Type="http://schemas.openxmlformats.org/officeDocument/2006/relationships/oleObject" Target="../embeddings/oleObject163.bin"/><Relationship Id="rId58" Type="http://schemas.openxmlformats.org/officeDocument/2006/relationships/image" Target="../media/image143.wmf"/><Relationship Id="rId5" Type="http://schemas.openxmlformats.org/officeDocument/2006/relationships/oleObject" Target="../embeddings/oleObject138.bin"/><Relationship Id="rId15" Type="http://schemas.openxmlformats.org/officeDocument/2006/relationships/oleObject" Target="../embeddings/oleObject143.bin"/><Relationship Id="rId23" Type="http://schemas.openxmlformats.org/officeDocument/2006/relationships/oleObject" Target="../embeddings/oleObject147.bin"/><Relationship Id="rId28" Type="http://schemas.openxmlformats.org/officeDocument/2006/relationships/image" Target="../media/image129.wmf"/><Relationship Id="rId36" Type="http://schemas.openxmlformats.org/officeDocument/2006/relationships/oleObject" Target="../embeddings/oleObject154.bin"/><Relationship Id="rId49" Type="http://schemas.openxmlformats.org/officeDocument/2006/relationships/oleObject" Target="../embeddings/oleObject161.bin"/><Relationship Id="rId57" Type="http://schemas.openxmlformats.org/officeDocument/2006/relationships/oleObject" Target="../embeddings/oleObject165.bin"/><Relationship Id="rId10" Type="http://schemas.openxmlformats.org/officeDocument/2006/relationships/image" Target="../media/image120.wmf"/><Relationship Id="rId19" Type="http://schemas.openxmlformats.org/officeDocument/2006/relationships/oleObject" Target="../embeddings/oleObject145.bin"/><Relationship Id="rId31" Type="http://schemas.openxmlformats.org/officeDocument/2006/relationships/oleObject" Target="../embeddings/oleObject151.bin"/><Relationship Id="rId44" Type="http://schemas.openxmlformats.org/officeDocument/2006/relationships/oleObject" Target="../embeddings/oleObject158.bin"/><Relationship Id="rId52" Type="http://schemas.openxmlformats.org/officeDocument/2006/relationships/image" Target="../media/image140.wmf"/><Relationship Id="rId4" Type="http://schemas.openxmlformats.org/officeDocument/2006/relationships/image" Target="../media/image117.wmf"/><Relationship Id="rId9" Type="http://schemas.openxmlformats.org/officeDocument/2006/relationships/oleObject" Target="../embeddings/oleObject140.bin"/><Relationship Id="rId14" Type="http://schemas.openxmlformats.org/officeDocument/2006/relationships/image" Target="../media/image122.wmf"/><Relationship Id="rId22" Type="http://schemas.openxmlformats.org/officeDocument/2006/relationships/image" Target="../media/image126.wmf"/><Relationship Id="rId27" Type="http://schemas.openxmlformats.org/officeDocument/2006/relationships/oleObject" Target="../embeddings/oleObject149.bin"/><Relationship Id="rId30" Type="http://schemas.openxmlformats.org/officeDocument/2006/relationships/image" Target="../media/image130.wmf"/><Relationship Id="rId35" Type="http://schemas.openxmlformats.org/officeDocument/2006/relationships/image" Target="../media/image132.wmf"/><Relationship Id="rId43" Type="http://schemas.openxmlformats.org/officeDocument/2006/relationships/image" Target="../media/image136.wmf"/><Relationship Id="rId48" Type="http://schemas.openxmlformats.org/officeDocument/2006/relationships/image" Target="../media/image138.wmf"/><Relationship Id="rId56" Type="http://schemas.openxmlformats.org/officeDocument/2006/relationships/image" Target="../media/image142.wmf"/><Relationship Id="rId8" Type="http://schemas.openxmlformats.org/officeDocument/2006/relationships/image" Target="../media/image119.wmf"/><Relationship Id="rId51" Type="http://schemas.openxmlformats.org/officeDocument/2006/relationships/oleObject" Target="../embeddings/oleObject162.bin"/><Relationship Id="rId3" Type="http://schemas.openxmlformats.org/officeDocument/2006/relationships/oleObject" Target="../embeddings/oleObject13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046806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en-CA" dirty="0"/>
              <a:t>Trigonometry</a:t>
            </a:r>
            <a:br>
              <a:rPr lang="en-CA" dirty="0"/>
            </a:br>
            <a:r>
              <a:rPr lang="en-CA" dirty="0"/>
              <a:t>Lesson 7</a:t>
            </a:r>
            <a:br>
              <a:rPr lang="en-CA" dirty="0"/>
            </a:br>
            <a:r>
              <a:rPr lang="en-CA" dirty="0"/>
              <a:t>Cosine Law</a:t>
            </a:r>
            <a:br>
              <a:rPr lang="en-CA" dirty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7206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6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Proof For the Cosine Law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899150" y="682625"/>
          <a:ext cx="36195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52268" imgH="164957" progId="Equation.DSMT4">
                  <p:embed/>
                </p:oleObj>
              </mc:Choice>
              <mc:Fallback>
                <p:oleObj name="Equation" r:id="rId3" imgW="152268" imgH="164957" progId="Equation.DSMT4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9150" y="682625"/>
                        <a:ext cx="361950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2"/>
          <p:cNvGraphicFramePr>
            <a:graphicFrameLocks noChangeAspect="1"/>
          </p:cNvGraphicFramePr>
          <p:nvPr/>
        </p:nvGraphicFramePr>
        <p:xfrm>
          <a:off x="4751388" y="2825750"/>
          <a:ext cx="36195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52268" imgH="164957" progId="Equation.DSMT4">
                  <p:embed/>
                </p:oleObj>
              </mc:Choice>
              <mc:Fallback>
                <p:oleObj name="Equation" r:id="rId5" imgW="152268" imgH="164957" progId="Equation.DSMT4">
                  <p:embed/>
                  <p:pic>
                    <p:nvPicPr>
                      <p:cNvPr id="102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1388" y="2825750"/>
                        <a:ext cx="361950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2"/>
          <p:cNvGraphicFramePr>
            <a:graphicFrameLocks noChangeAspect="1"/>
          </p:cNvGraphicFramePr>
          <p:nvPr/>
        </p:nvGraphicFramePr>
        <p:xfrm>
          <a:off x="8256588" y="2832100"/>
          <a:ext cx="3619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52202" imgH="177569" progId="Equation.DSMT4">
                  <p:embed/>
                </p:oleObj>
              </mc:Choice>
              <mc:Fallback>
                <p:oleObj name="Equation" r:id="rId7" imgW="152202" imgH="177569" progId="Equation.DSMT4">
                  <p:embed/>
                  <p:pic>
                    <p:nvPicPr>
                      <p:cNvPr id="102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6588" y="2832100"/>
                        <a:ext cx="36195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/>
          <p:cNvCxnSpPr/>
          <p:nvPr/>
        </p:nvCxnSpPr>
        <p:spPr>
          <a:xfrm rot="16200000" flipH="1">
            <a:off x="5094288" y="2039938"/>
            <a:ext cx="2000250" cy="0"/>
          </a:xfrm>
          <a:prstGeom prst="line">
            <a:avLst/>
          </a:prstGeom>
          <a:ln w="317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Isosceles Triangle 3"/>
          <p:cNvSpPr/>
          <p:nvPr/>
        </p:nvSpPr>
        <p:spPr>
          <a:xfrm>
            <a:off x="5113338" y="1039813"/>
            <a:ext cx="3143250" cy="2000250"/>
          </a:xfrm>
          <a:prstGeom prst="triangle">
            <a:avLst>
              <a:gd name="adj" fmla="val 30749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6094413" y="2824163"/>
            <a:ext cx="228600" cy="228600"/>
            <a:chOff x="1911145" y="3069568"/>
            <a:chExt cx="228600" cy="2286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1911145" y="3071155"/>
              <a:ext cx="2286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>
              <a:off x="2017507" y="3183868"/>
              <a:ext cx="2286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815013" y="3178175"/>
          <a:ext cx="500062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26835" imgH="139518" progId="Equation.DSMT4">
                  <p:embed/>
                </p:oleObj>
              </mc:Choice>
              <mc:Fallback>
                <p:oleObj name="Equation" r:id="rId9" imgW="126835" imgH="139518" progId="Equation.DSMT4">
                  <p:embed/>
                  <p:pic>
                    <p:nvPicPr>
                      <p:cNvPr id="10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5013" y="3178175"/>
                        <a:ext cx="500062" cy="54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5"/>
          <p:cNvGraphicFramePr>
            <a:graphicFrameLocks noChangeAspect="1"/>
          </p:cNvGraphicFramePr>
          <p:nvPr/>
        </p:nvGraphicFramePr>
        <p:xfrm>
          <a:off x="7077075" y="1404938"/>
          <a:ext cx="473075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26725" imgH="177415" progId="Equation.DSMT4">
                  <p:embed/>
                </p:oleObj>
              </mc:Choice>
              <mc:Fallback>
                <p:oleObj name="Equation" r:id="rId11" imgW="126725" imgH="177415" progId="Equation.DSMT4">
                  <p:embed/>
                  <p:pic>
                    <p:nvPicPr>
                      <p:cNvPr id="103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7075" y="1404938"/>
                        <a:ext cx="473075" cy="661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5"/>
          <p:cNvGraphicFramePr>
            <a:graphicFrameLocks noChangeAspect="1"/>
          </p:cNvGraphicFramePr>
          <p:nvPr/>
        </p:nvGraphicFramePr>
        <p:xfrm>
          <a:off x="5299075" y="1512888"/>
          <a:ext cx="428625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14201" imgH="139579" progId="Equation.DSMT4">
                  <p:embed/>
                </p:oleObj>
              </mc:Choice>
              <mc:Fallback>
                <p:oleObj name="Equation" r:id="rId13" imgW="114201" imgH="139579" progId="Equation.DSMT4">
                  <p:embed/>
                  <p:pic>
                    <p:nvPicPr>
                      <p:cNvPr id="103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9075" y="1512888"/>
                        <a:ext cx="428625" cy="519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5"/>
          <p:cNvGraphicFramePr>
            <a:graphicFrameLocks noChangeAspect="1"/>
          </p:cNvGraphicFramePr>
          <p:nvPr/>
        </p:nvGraphicFramePr>
        <p:xfrm>
          <a:off x="6053138" y="1892300"/>
          <a:ext cx="314325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26725" imgH="177415" progId="Equation.DSMT4">
                  <p:embed/>
                </p:oleObj>
              </mc:Choice>
              <mc:Fallback>
                <p:oleObj name="Equation" r:id="rId15" imgW="126725" imgH="177415" progId="Equation.DSMT4">
                  <p:embed/>
                  <p:pic>
                    <p:nvPicPr>
                      <p:cNvPr id="103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3138" y="1892300"/>
                        <a:ext cx="314325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5"/>
          <p:cNvGraphicFramePr>
            <a:graphicFrameLocks noChangeAspect="1"/>
          </p:cNvGraphicFramePr>
          <p:nvPr/>
        </p:nvGraphicFramePr>
        <p:xfrm>
          <a:off x="955675" y="1004888"/>
          <a:ext cx="1885950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761669" imgH="228501" progId="Equation.DSMT4">
                  <p:embed/>
                </p:oleObj>
              </mc:Choice>
              <mc:Fallback>
                <p:oleObj name="Equation" r:id="rId17" imgW="761669" imgH="228501" progId="Equation.DSMT4">
                  <p:embed/>
                  <p:pic>
                    <p:nvPicPr>
                      <p:cNvPr id="103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1004888"/>
                        <a:ext cx="1885950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" name="Object 5"/>
          <p:cNvGraphicFramePr>
            <a:graphicFrameLocks noChangeAspect="1"/>
          </p:cNvGraphicFramePr>
          <p:nvPr/>
        </p:nvGraphicFramePr>
        <p:xfrm>
          <a:off x="968375" y="1597025"/>
          <a:ext cx="1824038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736600" imgH="203200" progId="Equation.DSMT4">
                  <p:embed/>
                </p:oleObj>
              </mc:Choice>
              <mc:Fallback>
                <p:oleObj name="Equation" r:id="rId19" imgW="736600" imgH="203200" progId="Equation.DSMT4">
                  <p:embed/>
                  <p:pic>
                    <p:nvPicPr>
                      <p:cNvPr id="103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375" y="1597025"/>
                        <a:ext cx="1824038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5"/>
          <p:cNvGraphicFramePr>
            <a:graphicFrameLocks noChangeAspect="1"/>
          </p:cNvGraphicFramePr>
          <p:nvPr/>
        </p:nvGraphicFramePr>
        <p:xfrm>
          <a:off x="6945313" y="3082925"/>
          <a:ext cx="346075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39579" imgH="164957" progId="Equation.DSMT4">
                  <p:embed/>
                </p:oleObj>
              </mc:Choice>
              <mc:Fallback>
                <p:oleObj name="Equation" r:id="rId21" imgW="139579" imgH="164957" progId="Equation.DSMT4">
                  <p:embed/>
                  <p:pic>
                    <p:nvPicPr>
                      <p:cNvPr id="103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5313" y="3082925"/>
                        <a:ext cx="346075" cy="407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5"/>
          <p:cNvGraphicFramePr>
            <a:graphicFrameLocks noChangeAspect="1"/>
          </p:cNvGraphicFramePr>
          <p:nvPr/>
        </p:nvGraphicFramePr>
        <p:xfrm>
          <a:off x="5354638" y="3052763"/>
          <a:ext cx="315912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26835" imgH="139518" progId="Equation.DSMT4">
                  <p:embed/>
                </p:oleObj>
              </mc:Choice>
              <mc:Fallback>
                <p:oleObj name="Equation" r:id="rId23" imgW="126835" imgH="139518" progId="Equation.DSMT4">
                  <p:embed/>
                  <p:pic>
                    <p:nvPicPr>
                      <p:cNvPr id="103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4638" y="3052763"/>
                        <a:ext cx="315912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Straight Connector 23"/>
          <p:cNvCxnSpPr/>
          <p:nvPr/>
        </p:nvCxnSpPr>
        <p:spPr>
          <a:xfrm>
            <a:off x="688975" y="2171700"/>
            <a:ext cx="233362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7" name="Object 5"/>
          <p:cNvGraphicFramePr>
            <a:graphicFrameLocks noChangeAspect="1"/>
          </p:cNvGraphicFramePr>
          <p:nvPr/>
        </p:nvGraphicFramePr>
        <p:xfrm>
          <a:off x="288925" y="2270125"/>
          <a:ext cx="1414463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571252" imgH="203112" progId="Equation.DSMT4">
                  <p:embed/>
                </p:oleObj>
              </mc:Choice>
              <mc:Fallback>
                <p:oleObj name="Equation" r:id="rId25" imgW="571252" imgH="203112" progId="Equation.DSMT4">
                  <p:embed/>
                  <p:pic>
                    <p:nvPicPr>
                      <p:cNvPr id="103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925" y="2270125"/>
                        <a:ext cx="1414463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Straight Connector 26"/>
          <p:cNvCxnSpPr/>
          <p:nvPr/>
        </p:nvCxnSpPr>
        <p:spPr>
          <a:xfrm flipV="1">
            <a:off x="1639888" y="1085850"/>
            <a:ext cx="441325" cy="39211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1654175" y="1684338"/>
            <a:ext cx="439738" cy="39211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8" name="Object 5"/>
          <p:cNvGraphicFramePr>
            <a:graphicFrameLocks noChangeAspect="1"/>
          </p:cNvGraphicFramePr>
          <p:nvPr/>
        </p:nvGraphicFramePr>
        <p:xfrm>
          <a:off x="1741488" y="2230438"/>
          <a:ext cx="1130300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457200" imgH="228600" progId="Equation.DSMT4">
                  <p:embed/>
                </p:oleObj>
              </mc:Choice>
              <mc:Fallback>
                <p:oleObj name="Equation" r:id="rId27" imgW="457200" imgH="228600" progId="Equation.DSMT4">
                  <p:embed/>
                  <p:pic>
                    <p:nvPicPr>
                      <p:cNvPr id="103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1488" y="2230438"/>
                        <a:ext cx="1130300" cy="563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9" name="Object 5"/>
          <p:cNvGraphicFramePr>
            <a:graphicFrameLocks noChangeAspect="1"/>
          </p:cNvGraphicFramePr>
          <p:nvPr/>
        </p:nvGraphicFramePr>
        <p:xfrm>
          <a:off x="300038" y="2840038"/>
          <a:ext cx="1414462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571252" imgH="203112" progId="Equation.DSMT4">
                  <p:embed/>
                </p:oleObj>
              </mc:Choice>
              <mc:Fallback>
                <p:oleObj name="Equation" r:id="rId29" imgW="571252" imgH="203112" progId="Equation.DSMT4">
                  <p:embed/>
                  <p:pic>
                    <p:nvPicPr>
                      <p:cNvPr id="103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8" y="2840038"/>
                        <a:ext cx="1414462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0" name="Object 5"/>
          <p:cNvGraphicFramePr>
            <a:graphicFrameLocks noChangeAspect="1"/>
          </p:cNvGraphicFramePr>
          <p:nvPr/>
        </p:nvGraphicFramePr>
        <p:xfrm>
          <a:off x="1712913" y="2790825"/>
          <a:ext cx="2228850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901309" imgH="253890" progId="Equation.DSMT4">
                  <p:embed/>
                </p:oleObj>
              </mc:Choice>
              <mc:Fallback>
                <p:oleObj name="Equation" r:id="rId31" imgW="901309" imgH="253890" progId="Equation.DSMT4">
                  <p:embed/>
                  <p:pic>
                    <p:nvPicPr>
                      <p:cNvPr id="104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2913" y="2790825"/>
                        <a:ext cx="2228850" cy="627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1" name="Object 5"/>
          <p:cNvGraphicFramePr>
            <a:graphicFrameLocks noChangeAspect="1"/>
          </p:cNvGraphicFramePr>
          <p:nvPr/>
        </p:nvGraphicFramePr>
        <p:xfrm>
          <a:off x="303213" y="3443288"/>
          <a:ext cx="1414462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571252" imgH="203112" progId="Equation.DSMT4">
                  <p:embed/>
                </p:oleObj>
              </mc:Choice>
              <mc:Fallback>
                <p:oleObj name="Equation" r:id="rId33" imgW="571252" imgH="203112" progId="Equation.DSMT4">
                  <p:embed/>
                  <p:pic>
                    <p:nvPicPr>
                      <p:cNvPr id="104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13" y="3443288"/>
                        <a:ext cx="1414462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2" name="Object 5"/>
          <p:cNvGraphicFramePr>
            <a:graphicFrameLocks noChangeAspect="1"/>
          </p:cNvGraphicFramePr>
          <p:nvPr/>
        </p:nvGraphicFramePr>
        <p:xfrm>
          <a:off x="1711325" y="3379788"/>
          <a:ext cx="595313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241195" imgH="253890" progId="Equation.DSMT4">
                  <p:embed/>
                </p:oleObj>
              </mc:Choice>
              <mc:Fallback>
                <p:oleObj name="Equation" r:id="rId34" imgW="241195" imgH="253890" progId="Equation.DSMT4">
                  <p:embed/>
                  <p:pic>
                    <p:nvPicPr>
                      <p:cNvPr id="104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1325" y="3379788"/>
                        <a:ext cx="595313" cy="627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3" name="Object 5"/>
          <p:cNvGraphicFramePr>
            <a:graphicFrameLocks noChangeAspect="1"/>
          </p:cNvGraphicFramePr>
          <p:nvPr/>
        </p:nvGraphicFramePr>
        <p:xfrm>
          <a:off x="2195513" y="3359150"/>
          <a:ext cx="1946275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787058" imgH="253890" progId="Equation.DSMT4">
                  <p:embed/>
                </p:oleObj>
              </mc:Choice>
              <mc:Fallback>
                <p:oleObj name="Equation" r:id="rId36" imgW="787058" imgH="253890" progId="Equation.DSMT4">
                  <p:embed/>
                  <p:pic>
                    <p:nvPicPr>
                      <p:cNvPr id="104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3359150"/>
                        <a:ext cx="1946275" cy="627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" name="Object 5"/>
          <p:cNvGraphicFramePr>
            <a:graphicFrameLocks noChangeAspect="1"/>
          </p:cNvGraphicFramePr>
          <p:nvPr/>
        </p:nvGraphicFramePr>
        <p:xfrm>
          <a:off x="2347913" y="3359150"/>
          <a:ext cx="1319212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533169" imgH="253890" progId="Equation.DSMT4">
                  <p:embed/>
                </p:oleObj>
              </mc:Choice>
              <mc:Fallback>
                <p:oleObj name="Equation" r:id="rId38" imgW="533169" imgH="253890" progId="Equation.DSMT4">
                  <p:embed/>
                  <p:pic>
                    <p:nvPicPr>
                      <p:cNvPr id="104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7913" y="3359150"/>
                        <a:ext cx="1319212" cy="627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5" name="Object 5"/>
          <p:cNvGraphicFramePr>
            <a:graphicFrameLocks noChangeAspect="1"/>
          </p:cNvGraphicFramePr>
          <p:nvPr/>
        </p:nvGraphicFramePr>
        <p:xfrm>
          <a:off x="304800" y="4168775"/>
          <a:ext cx="1414463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571252" imgH="203112" progId="Equation.DSMT4">
                  <p:embed/>
                </p:oleObj>
              </mc:Choice>
              <mc:Fallback>
                <p:oleObj name="Equation" r:id="rId40" imgW="571252" imgH="203112" progId="Equation.DSMT4">
                  <p:embed/>
                  <p:pic>
                    <p:nvPicPr>
                      <p:cNvPr id="104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168775"/>
                        <a:ext cx="1414463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6" name="Object 5"/>
          <p:cNvGraphicFramePr>
            <a:graphicFrameLocks noChangeAspect="1"/>
          </p:cNvGraphicFramePr>
          <p:nvPr/>
        </p:nvGraphicFramePr>
        <p:xfrm>
          <a:off x="1793875" y="4168775"/>
          <a:ext cx="1382713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558558" imgH="203112" progId="Equation.DSMT4">
                  <p:embed/>
                </p:oleObj>
              </mc:Choice>
              <mc:Fallback>
                <p:oleObj name="Equation" r:id="rId41" imgW="558558" imgH="203112" progId="Equation.DSMT4">
                  <p:embed/>
                  <p:pic>
                    <p:nvPicPr>
                      <p:cNvPr id="104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75" y="4168775"/>
                        <a:ext cx="1382713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7" name="Object 5"/>
          <p:cNvGraphicFramePr>
            <a:graphicFrameLocks noChangeAspect="1"/>
          </p:cNvGraphicFramePr>
          <p:nvPr/>
        </p:nvGraphicFramePr>
        <p:xfrm>
          <a:off x="307975" y="4772025"/>
          <a:ext cx="1414463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571252" imgH="203112" progId="Equation.DSMT4">
                  <p:embed/>
                </p:oleObj>
              </mc:Choice>
              <mc:Fallback>
                <p:oleObj name="Equation" r:id="rId43" imgW="571252" imgH="203112" progId="Equation.DSMT4">
                  <p:embed/>
                  <p:pic>
                    <p:nvPicPr>
                      <p:cNvPr id="104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4772025"/>
                        <a:ext cx="1414463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8" name="Object 5"/>
          <p:cNvGraphicFramePr>
            <a:graphicFrameLocks noChangeAspect="1"/>
          </p:cNvGraphicFramePr>
          <p:nvPr/>
        </p:nvGraphicFramePr>
        <p:xfrm>
          <a:off x="1789113" y="4751388"/>
          <a:ext cx="2513012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4" imgW="1015559" imgH="253890" progId="Equation.DSMT4">
                  <p:embed/>
                </p:oleObj>
              </mc:Choice>
              <mc:Fallback>
                <p:oleObj name="Equation" r:id="rId44" imgW="1015559" imgH="253890" progId="Equation.DSMT4">
                  <p:embed/>
                  <p:pic>
                    <p:nvPicPr>
                      <p:cNvPr id="104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9113" y="4751388"/>
                        <a:ext cx="2513012" cy="627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9" name="Object 5"/>
          <p:cNvGraphicFramePr>
            <a:graphicFrameLocks noChangeAspect="1"/>
          </p:cNvGraphicFramePr>
          <p:nvPr/>
        </p:nvGraphicFramePr>
        <p:xfrm>
          <a:off x="296863" y="5495925"/>
          <a:ext cx="75565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6" imgW="304536" imgH="203024" progId="Equation.DSMT4">
                  <p:embed/>
                </p:oleObj>
              </mc:Choice>
              <mc:Fallback>
                <p:oleObj name="Equation" r:id="rId46" imgW="304536" imgH="203024" progId="Equation.DSMT4">
                  <p:embed/>
                  <p:pic>
                    <p:nvPicPr>
                      <p:cNvPr id="104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863" y="5495925"/>
                        <a:ext cx="755650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0" name="Object 5"/>
          <p:cNvGraphicFramePr>
            <a:graphicFrameLocks noChangeAspect="1"/>
          </p:cNvGraphicFramePr>
          <p:nvPr/>
        </p:nvGraphicFramePr>
        <p:xfrm>
          <a:off x="1052513" y="5489575"/>
          <a:ext cx="3171825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8" imgW="1282700" imgH="254000" progId="Equation.DSMT4">
                  <p:embed/>
                </p:oleObj>
              </mc:Choice>
              <mc:Fallback>
                <p:oleObj name="Equation" r:id="rId48" imgW="1282700" imgH="254000" progId="Equation.DSMT4">
                  <p:embed/>
                  <p:pic>
                    <p:nvPicPr>
                      <p:cNvPr id="105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2513" y="5489575"/>
                        <a:ext cx="3171825" cy="627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1" name="Object 5"/>
          <p:cNvGraphicFramePr>
            <a:graphicFrameLocks noChangeAspect="1"/>
          </p:cNvGraphicFramePr>
          <p:nvPr/>
        </p:nvGraphicFramePr>
        <p:xfrm>
          <a:off x="6667500" y="3795713"/>
          <a:ext cx="1444625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0" imgW="583693" imgH="164957" progId="Equation.DSMT4">
                  <p:embed/>
                </p:oleObj>
              </mc:Choice>
              <mc:Fallback>
                <p:oleObj name="Equation" r:id="rId50" imgW="583693" imgH="164957" progId="Equation.DSMT4">
                  <p:embed/>
                  <p:pic>
                    <p:nvPicPr>
                      <p:cNvPr id="105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0" y="3795713"/>
                        <a:ext cx="1444625" cy="407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2" name="Object 5"/>
          <p:cNvGraphicFramePr>
            <a:graphicFrameLocks noChangeAspect="1"/>
          </p:cNvGraphicFramePr>
          <p:nvPr/>
        </p:nvGraphicFramePr>
        <p:xfrm>
          <a:off x="6053138" y="4149725"/>
          <a:ext cx="1538287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2" imgW="622030" imgH="393529" progId="Equation.DSMT4">
                  <p:embed/>
                </p:oleObj>
              </mc:Choice>
              <mc:Fallback>
                <p:oleObj name="Equation" r:id="rId52" imgW="622030" imgH="393529" progId="Equation.DSMT4">
                  <p:embed/>
                  <p:pic>
                    <p:nvPicPr>
                      <p:cNvPr id="105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3138" y="4149725"/>
                        <a:ext cx="1538287" cy="973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3" name="Object 5"/>
          <p:cNvGraphicFramePr>
            <a:graphicFrameLocks noChangeAspect="1"/>
          </p:cNvGraphicFramePr>
          <p:nvPr/>
        </p:nvGraphicFramePr>
        <p:xfrm>
          <a:off x="5543550" y="5100638"/>
          <a:ext cx="2009775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4" imgW="812447" imgH="253890" progId="Equation.DSMT4">
                  <p:embed/>
                </p:oleObj>
              </mc:Choice>
              <mc:Fallback>
                <p:oleObj name="Equation" r:id="rId54" imgW="812447" imgH="253890" progId="Equation.DSMT4">
                  <p:embed/>
                  <p:pic>
                    <p:nvPicPr>
                      <p:cNvPr id="10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3550" y="5100638"/>
                        <a:ext cx="2009775" cy="627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Rectangle 38"/>
          <p:cNvSpPr/>
          <p:nvPr/>
        </p:nvSpPr>
        <p:spPr>
          <a:xfrm>
            <a:off x="53975" y="5476875"/>
            <a:ext cx="4302125" cy="62706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0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56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69262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20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2662"/>
            <a:ext cx="7467600" cy="6540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I) What is the Cosine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57250"/>
            <a:ext cx="8115300" cy="1614488"/>
          </a:xfrm>
        </p:spPr>
        <p:txBody>
          <a:bodyPr/>
          <a:lstStyle/>
          <a:p>
            <a:pPr eaLnBrk="1" hangingPunct="1"/>
            <a:r>
              <a:rPr lang="en-CA" sz="2200"/>
              <a:t>The Cosine Law is for solving triangles that are NOT R.T.</a:t>
            </a:r>
          </a:p>
          <a:p>
            <a:pPr eaLnBrk="1" hangingPunct="1"/>
            <a:r>
              <a:rPr lang="en-CA" sz="2200"/>
              <a:t>You could only use the Cosine Law when you have:</a:t>
            </a:r>
          </a:p>
          <a:p>
            <a:pPr lvl="1" eaLnBrk="1" hangingPunct="1"/>
            <a:r>
              <a:rPr lang="en-CA" sz="1900"/>
              <a:t>2 sides and the angle in between</a:t>
            </a:r>
          </a:p>
          <a:p>
            <a:pPr lvl="1" eaLnBrk="1" hangingPunct="1"/>
            <a:r>
              <a:rPr lang="en-CA" sz="1900"/>
              <a:t>All 3 sides and need to find the angles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644525" y="2686050"/>
            <a:ext cx="2428875" cy="1071563"/>
          </a:xfrm>
          <a:prstGeom prst="triangle">
            <a:avLst>
              <a:gd name="adj" fmla="val 6613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344488" y="3584575"/>
          <a:ext cx="309562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52268" imgH="164957" progId="Equation.DSMT4">
                  <p:embed/>
                </p:oleObj>
              </mc:Choice>
              <mc:Fallback>
                <p:oleObj name="Equation" r:id="rId3" imgW="152268" imgH="164957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88" y="3584575"/>
                        <a:ext cx="309562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085975" y="2349500"/>
          <a:ext cx="309563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52268" imgH="164957" progId="Equation.DSMT4">
                  <p:embed/>
                </p:oleObj>
              </mc:Choice>
              <mc:Fallback>
                <p:oleObj name="Equation" r:id="rId5" imgW="152268" imgH="164957" progId="Equation.DSMT4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5975" y="2349500"/>
                        <a:ext cx="309563" cy="33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3073400" y="3571875"/>
          <a:ext cx="33496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64814" imgH="177492" progId="Equation.DSMT4">
                  <p:embed/>
                </p:oleObj>
              </mc:Choice>
              <mc:Fallback>
                <p:oleObj name="Equation" r:id="rId7" imgW="164814" imgH="177492" progId="Equation.DSMT4">
                  <p:embed/>
                  <p:pic>
                    <p:nvPicPr>
                      <p:cNvPr id="10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3400" y="3571875"/>
                        <a:ext cx="334963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760538" y="3760788"/>
          <a:ext cx="257175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26890" imgH="190335" progId="Equation.DSMT4">
                  <p:embed/>
                </p:oleObj>
              </mc:Choice>
              <mc:Fallback>
                <p:oleObj name="Equation" r:id="rId9" imgW="126890" imgH="190335" progId="Equation.DSMT4">
                  <p:embed/>
                  <p:pic>
                    <p:nvPicPr>
                      <p:cNvPr id="10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0538" y="3760788"/>
                        <a:ext cx="257175" cy="385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587625" y="2908300"/>
          <a:ext cx="284163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39700" imgH="139700" progId="Equation.DSMT4">
                  <p:embed/>
                </p:oleObj>
              </mc:Choice>
              <mc:Fallback>
                <p:oleObj name="Equation" r:id="rId11" imgW="139700" imgH="139700" progId="Equation.DSMT4">
                  <p:embed/>
                  <p:pic>
                    <p:nvPicPr>
                      <p:cNvPr id="10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7625" y="2908300"/>
                        <a:ext cx="284163" cy="28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233488" y="3008313"/>
          <a:ext cx="258762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26835" imgH="139518" progId="Equation.DSMT4">
                  <p:embed/>
                </p:oleObj>
              </mc:Choice>
              <mc:Fallback>
                <p:oleObj name="Equation" r:id="rId13" imgW="126835" imgH="139518" progId="Equation.DSMT4">
                  <p:embed/>
                  <p:pic>
                    <p:nvPicPr>
                      <p:cNvPr id="103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3488" y="3008313"/>
                        <a:ext cx="258762" cy="28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423863" y="4316413"/>
          <a:ext cx="66992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30057" imgH="215806" progId="Equation.DSMT4">
                  <p:embed/>
                </p:oleObj>
              </mc:Choice>
              <mc:Fallback>
                <p:oleObj name="Equation" r:id="rId15" imgW="330057" imgH="215806" progId="Equation.DSMT4">
                  <p:embed/>
                  <p:pic>
                    <p:nvPicPr>
                      <p:cNvPr id="103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863" y="4316413"/>
                        <a:ext cx="669925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422275" y="5054600"/>
          <a:ext cx="671513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330057" imgH="215806" progId="Equation.DSMT4">
                  <p:embed/>
                </p:oleObj>
              </mc:Choice>
              <mc:Fallback>
                <p:oleObj name="Equation" r:id="rId17" imgW="330057" imgH="215806" progId="Equation.DSMT4">
                  <p:embed/>
                  <p:pic>
                    <p:nvPicPr>
                      <p:cNvPr id="103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275" y="5054600"/>
                        <a:ext cx="671513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433388" y="5764213"/>
          <a:ext cx="644525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317087" imgH="215619" progId="Equation.DSMT4">
                  <p:embed/>
                </p:oleObj>
              </mc:Choice>
              <mc:Fallback>
                <p:oleObj name="Equation" r:id="rId19" imgW="317087" imgH="215619" progId="Equation.DSMT4">
                  <p:embed/>
                  <p:pic>
                    <p:nvPicPr>
                      <p:cNvPr id="103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388" y="5764213"/>
                        <a:ext cx="644525" cy="436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1228725" y="4325938"/>
          <a:ext cx="644525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317087" imgH="215619" progId="Equation.DSMT4">
                  <p:embed/>
                </p:oleObj>
              </mc:Choice>
              <mc:Fallback>
                <p:oleObj name="Equation" r:id="rId21" imgW="317087" imgH="215619" progId="Equation.DSMT4">
                  <p:embed/>
                  <p:pic>
                    <p:nvPicPr>
                      <p:cNvPr id="103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725" y="4325938"/>
                        <a:ext cx="644525" cy="436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1997075" y="4324350"/>
          <a:ext cx="6445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317087" imgH="215619" progId="Equation.DSMT4">
                  <p:embed/>
                </p:oleObj>
              </mc:Choice>
              <mc:Fallback>
                <p:oleObj name="Equation" r:id="rId23" imgW="317087" imgH="215619" progId="Equation.DSMT4">
                  <p:embed/>
                  <p:pic>
                    <p:nvPicPr>
                      <p:cNvPr id="103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7075" y="4324350"/>
                        <a:ext cx="644525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2703513" y="4376738"/>
          <a:ext cx="592137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291973" imgH="190417" progId="Equation.DSMT4">
                  <p:embed/>
                </p:oleObj>
              </mc:Choice>
              <mc:Fallback>
                <p:oleObj name="Equation" r:id="rId25" imgW="291973" imgH="190417" progId="Equation.DSMT4">
                  <p:embed/>
                  <p:pic>
                    <p:nvPicPr>
                      <p:cNvPr id="103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3513" y="4376738"/>
                        <a:ext cx="592137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8" name="Object 14"/>
          <p:cNvGraphicFramePr>
            <a:graphicFrameLocks noChangeAspect="1"/>
          </p:cNvGraphicFramePr>
          <p:nvPr/>
        </p:nvGraphicFramePr>
        <p:xfrm>
          <a:off x="3240088" y="4325938"/>
          <a:ext cx="1057275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520474" imgH="253890" progId="Equation.DSMT4">
                  <p:embed/>
                </p:oleObj>
              </mc:Choice>
              <mc:Fallback>
                <p:oleObj name="Equation" r:id="rId27" imgW="520474" imgH="253890" progId="Equation.DSMT4">
                  <p:embed/>
                  <p:pic>
                    <p:nvPicPr>
                      <p:cNvPr id="103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0088" y="4325938"/>
                        <a:ext cx="1057275" cy="512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1243013" y="5064125"/>
          <a:ext cx="6699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330057" imgH="215806" progId="Equation.DSMT4">
                  <p:embed/>
                </p:oleObj>
              </mc:Choice>
              <mc:Fallback>
                <p:oleObj name="Equation" r:id="rId29" imgW="330057" imgH="215806" progId="Equation.DSMT4">
                  <p:embed/>
                  <p:pic>
                    <p:nvPicPr>
                      <p:cNvPr id="103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3013" y="5064125"/>
                        <a:ext cx="669925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0" name="Object 16"/>
          <p:cNvGraphicFramePr>
            <a:graphicFrameLocks noChangeAspect="1"/>
          </p:cNvGraphicFramePr>
          <p:nvPr/>
        </p:nvGraphicFramePr>
        <p:xfrm>
          <a:off x="2024063" y="5062538"/>
          <a:ext cx="644525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317087" imgH="215619" progId="Equation.DSMT4">
                  <p:embed/>
                </p:oleObj>
              </mc:Choice>
              <mc:Fallback>
                <p:oleObj name="Equation" r:id="rId31" imgW="317087" imgH="215619" progId="Equation.DSMT4">
                  <p:embed/>
                  <p:pic>
                    <p:nvPicPr>
                      <p:cNvPr id="104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4063" y="5062538"/>
                        <a:ext cx="644525" cy="436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1" name="Object 17"/>
          <p:cNvGraphicFramePr>
            <a:graphicFrameLocks noChangeAspect="1"/>
          </p:cNvGraphicFramePr>
          <p:nvPr/>
        </p:nvGraphicFramePr>
        <p:xfrm>
          <a:off x="2730500" y="5127625"/>
          <a:ext cx="592138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291847" imgH="177646" progId="Equation.DSMT4">
                  <p:embed/>
                </p:oleObj>
              </mc:Choice>
              <mc:Fallback>
                <p:oleObj name="Equation" r:id="rId32" imgW="291847" imgH="177646" progId="Equation.DSMT4">
                  <p:embed/>
                  <p:pic>
                    <p:nvPicPr>
                      <p:cNvPr id="104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0" y="5127625"/>
                        <a:ext cx="592138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2" name="Object 18"/>
          <p:cNvGraphicFramePr>
            <a:graphicFrameLocks noChangeAspect="1"/>
          </p:cNvGraphicFramePr>
          <p:nvPr/>
        </p:nvGraphicFramePr>
        <p:xfrm>
          <a:off x="3267075" y="5064125"/>
          <a:ext cx="1057275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520474" imgH="253890" progId="Equation.DSMT4">
                  <p:embed/>
                </p:oleObj>
              </mc:Choice>
              <mc:Fallback>
                <p:oleObj name="Equation" r:id="rId34" imgW="520474" imgH="253890" progId="Equation.DSMT4">
                  <p:embed/>
                  <p:pic>
                    <p:nvPicPr>
                      <p:cNvPr id="104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7075" y="5064125"/>
                        <a:ext cx="1057275" cy="51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3" name="Object 19"/>
          <p:cNvGraphicFramePr>
            <a:graphicFrameLocks noChangeAspect="1"/>
          </p:cNvGraphicFramePr>
          <p:nvPr/>
        </p:nvGraphicFramePr>
        <p:xfrm>
          <a:off x="1241425" y="5789613"/>
          <a:ext cx="669925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330057" imgH="215806" progId="Equation.DSMT4">
                  <p:embed/>
                </p:oleObj>
              </mc:Choice>
              <mc:Fallback>
                <p:oleObj name="Equation" r:id="rId36" imgW="330057" imgH="215806" progId="Equation.DSMT4">
                  <p:embed/>
                  <p:pic>
                    <p:nvPicPr>
                      <p:cNvPr id="104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1425" y="5789613"/>
                        <a:ext cx="669925" cy="436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" name="Object 20"/>
          <p:cNvGraphicFramePr>
            <a:graphicFrameLocks noChangeAspect="1"/>
          </p:cNvGraphicFramePr>
          <p:nvPr/>
        </p:nvGraphicFramePr>
        <p:xfrm>
          <a:off x="2022475" y="5788025"/>
          <a:ext cx="6445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317087" imgH="215619" progId="Equation.DSMT4">
                  <p:embed/>
                </p:oleObj>
              </mc:Choice>
              <mc:Fallback>
                <p:oleObj name="Equation" r:id="rId38" imgW="317087" imgH="215619" progId="Equation.DSMT4">
                  <p:embed/>
                  <p:pic>
                    <p:nvPicPr>
                      <p:cNvPr id="104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2475" y="5788025"/>
                        <a:ext cx="644525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5" name="Object 21"/>
          <p:cNvGraphicFramePr>
            <a:graphicFrameLocks noChangeAspect="1"/>
          </p:cNvGraphicFramePr>
          <p:nvPr/>
        </p:nvGraphicFramePr>
        <p:xfrm>
          <a:off x="2716213" y="5840413"/>
          <a:ext cx="617537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304668" imgH="190417" progId="Equation.DSMT4">
                  <p:embed/>
                </p:oleObj>
              </mc:Choice>
              <mc:Fallback>
                <p:oleObj name="Equation" r:id="rId40" imgW="304668" imgH="190417" progId="Equation.DSMT4">
                  <p:embed/>
                  <p:pic>
                    <p:nvPicPr>
                      <p:cNvPr id="104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6213" y="5840413"/>
                        <a:ext cx="617537" cy="385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6" name="Object 22"/>
          <p:cNvGraphicFramePr>
            <a:graphicFrameLocks noChangeAspect="1"/>
          </p:cNvGraphicFramePr>
          <p:nvPr/>
        </p:nvGraphicFramePr>
        <p:xfrm>
          <a:off x="3265488" y="5788025"/>
          <a:ext cx="1057275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520474" imgH="253890" progId="Equation.DSMT4">
                  <p:embed/>
                </p:oleObj>
              </mc:Choice>
              <mc:Fallback>
                <p:oleObj name="Equation" r:id="rId42" imgW="520474" imgH="253890" progId="Equation.DSMT4">
                  <p:embed/>
                  <p:pic>
                    <p:nvPicPr>
                      <p:cNvPr id="104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5488" y="5788025"/>
                        <a:ext cx="1057275" cy="51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5"/>
          <p:cNvSpPr/>
          <p:nvPr/>
        </p:nvSpPr>
        <p:spPr>
          <a:xfrm>
            <a:off x="261938" y="4151313"/>
            <a:ext cx="4149725" cy="22780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4687888" y="4340225"/>
            <a:ext cx="3359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latin typeface="Century Schoolbook" pitchFamily="18" charset="0"/>
              </a:rPr>
              <a:t>Finding side “</a:t>
            </a:r>
            <a:r>
              <a:rPr lang="en-CA" sz="2000" i="1">
                <a:latin typeface="Century Schoolbook" pitchFamily="18" charset="0"/>
              </a:rPr>
              <a:t>a</a:t>
            </a:r>
            <a:r>
              <a:rPr lang="en-CA" sz="2000">
                <a:latin typeface="Century Schoolbook" pitchFamily="18" charset="0"/>
              </a:rPr>
              <a:t>” or angle </a:t>
            </a:r>
            <a:r>
              <a:rPr lang="en-CA" sz="2000" i="1">
                <a:latin typeface="Century Schoolbook" pitchFamily="18" charset="0"/>
              </a:rPr>
              <a:t>A</a:t>
            </a:r>
            <a:endParaRPr lang="en-CA" sz="2000">
              <a:latin typeface="Century Schoolbook" pitchFamily="18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695825" y="5072063"/>
            <a:ext cx="3429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latin typeface="Century Schoolbook" pitchFamily="18" charset="0"/>
              </a:rPr>
              <a:t>Finding side “</a:t>
            </a:r>
            <a:r>
              <a:rPr lang="en-CA" sz="2000" i="1">
                <a:latin typeface="Century Schoolbook" pitchFamily="18" charset="0"/>
              </a:rPr>
              <a:t>b</a:t>
            </a:r>
            <a:r>
              <a:rPr lang="en-CA" sz="2000">
                <a:latin typeface="Century Schoolbook" pitchFamily="18" charset="0"/>
              </a:rPr>
              <a:t>” or angle </a:t>
            </a:r>
            <a:r>
              <a:rPr lang="en-CA" sz="2000" i="1">
                <a:latin typeface="Century Schoolbook" pitchFamily="18" charset="0"/>
              </a:rPr>
              <a:t>B</a:t>
            </a:r>
            <a:r>
              <a:rPr lang="en-CA" sz="2000">
                <a:latin typeface="Century Schoolbook" pitchFamily="18" charset="0"/>
              </a:rPr>
              <a:t> 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710113" y="5813425"/>
            <a:ext cx="3400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latin typeface="Century Schoolbook" pitchFamily="18" charset="0"/>
              </a:rPr>
              <a:t>Finding side “</a:t>
            </a:r>
            <a:r>
              <a:rPr lang="en-CA" sz="2000" i="1">
                <a:latin typeface="Century Schoolbook" pitchFamily="18" charset="0"/>
              </a:rPr>
              <a:t>c</a:t>
            </a:r>
            <a:r>
              <a:rPr lang="en-CA" sz="2000">
                <a:latin typeface="Century Schoolbook" pitchFamily="18" charset="0"/>
              </a:rPr>
              <a:t>” or angle </a:t>
            </a:r>
            <a:r>
              <a:rPr lang="en-CA" sz="2000" i="1">
                <a:latin typeface="Century Schoolbook" pitchFamily="18" charset="0"/>
              </a:rPr>
              <a:t>C</a:t>
            </a:r>
            <a:endParaRPr lang="en-CA" sz="2000">
              <a:latin typeface="Century Schoolbook" pitchFamily="18" charset="0"/>
            </a:endParaRP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44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34288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  <p:bldP spid="27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7524750" cy="60801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CA" sz="2300" cap="none" dirty="0"/>
              <a:t>EX: FIND THE VALUE OF THE MISSING SIDE “X” 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251520" y="764704"/>
            <a:ext cx="2428875" cy="1071562"/>
          </a:xfrm>
          <a:prstGeom prst="triangle">
            <a:avLst>
              <a:gd name="adj" fmla="val 5783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0053213"/>
              </p:ext>
            </p:extLst>
          </p:nvPr>
        </p:nvGraphicFramePr>
        <p:xfrm>
          <a:off x="2110482" y="1488604"/>
          <a:ext cx="3302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53780" imgH="215713" progId="Equation.DSMT4">
                  <p:embed/>
                </p:oleObj>
              </mc:Choice>
              <mc:Fallback>
                <p:oleObj name="Equation" r:id="rId3" imgW="253780" imgH="215713" progId="Equation.DSMT4">
                  <p:embed/>
                  <p:pic>
                    <p:nvPicPr>
                      <p:cNvPr id="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0482" y="1488604"/>
                        <a:ext cx="3302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8738266"/>
              </p:ext>
            </p:extLst>
          </p:nvPr>
        </p:nvGraphicFramePr>
        <p:xfrm>
          <a:off x="1304032" y="1852141"/>
          <a:ext cx="38576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90335" imgH="177646" progId="Equation.DSMT4">
                  <p:embed/>
                </p:oleObj>
              </mc:Choice>
              <mc:Fallback>
                <p:oleObj name="Equation" r:id="rId5" imgW="190335" imgH="177646" progId="Equation.DSMT4">
                  <p:embed/>
                  <p:pic>
                    <p:nvPicPr>
                      <p:cNvPr id="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4032" y="1852141"/>
                        <a:ext cx="385763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6803151"/>
              </p:ext>
            </p:extLst>
          </p:nvPr>
        </p:nvGraphicFramePr>
        <p:xfrm>
          <a:off x="2223195" y="982191"/>
          <a:ext cx="258762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6725" imgH="177415" progId="Equation.DSMT4">
                  <p:embed/>
                </p:oleObj>
              </mc:Choice>
              <mc:Fallback>
                <p:oleObj name="Equation" r:id="rId7" imgW="126725" imgH="177415" progId="Equation.DSMT4">
                  <p:embed/>
                  <p:pic>
                    <p:nvPicPr>
                      <p:cNvPr id="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3195" y="982191"/>
                        <a:ext cx="258762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070457"/>
              </p:ext>
            </p:extLst>
          </p:nvPr>
        </p:nvGraphicFramePr>
        <p:xfrm>
          <a:off x="784920" y="961554"/>
          <a:ext cx="3302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26835" imgH="139518" progId="Equation.DSMT4">
                  <p:embed/>
                </p:oleObj>
              </mc:Choice>
              <mc:Fallback>
                <p:oleObj name="Equation" r:id="rId9" imgW="126835" imgH="139518" progId="Equation.DSMT4">
                  <p:embed/>
                  <p:pic>
                    <p:nvPicPr>
                      <p:cNvPr id="1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920" y="961554"/>
                        <a:ext cx="3302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6786119"/>
              </p:ext>
            </p:extLst>
          </p:nvPr>
        </p:nvGraphicFramePr>
        <p:xfrm>
          <a:off x="63674" y="3531766"/>
          <a:ext cx="80327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30057" imgH="215806" progId="Equation.DSMT4">
                  <p:embed/>
                </p:oleObj>
              </mc:Choice>
              <mc:Fallback>
                <p:oleObj name="Equation" r:id="rId11" imgW="330057" imgH="215806" progId="Equation.DSMT4">
                  <p:embed/>
                  <p:pic>
                    <p:nvPicPr>
                      <p:cNvPr id="205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74" y="3531766"/>
                        <a:ext cx="803275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5496" y="2374354"/>
            <a:ext cx="40576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>
                <a:latin typeface="Century Schoolbook" pitchFamily="18" charset="0"/>
              </a:rPr>
              <a:t>Indicate which side you want to find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8196" y="2928392"/>
            <a:ext cx="37719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Plug the values into your formula</a:t>
            </a:r>
          </a:p>
        </p:txBody>
      </p:sp>
      <p:graphicFrame>
        <p:nvGraphicFramePr>
          <p:cNvPr id="205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4751410"/>
              </p:ext>
            </p:extLst>
          </p:nvPr>
        </p:nvGraphicFramePr>
        <p:xfrm>
          <a:off x="852786" y="3586311"/>
          <a:ext cx="77152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80835" imgH="215806" progId="Equation.DSMT4">
                  <p:embed/>
                </p:oleObj>
              </mc:Choice>
              <mc:Fallback>
                <p:oleObj name="Equation" r:id="rId13" imgW="380835" imgH="215806" progId="Equation.DSMT4">
                  <p:embed/>
                  <p:pic>
                    <p:nvPicPr>
                      <p:cNvPr id="205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786" y="3586311"/>
                        <a:ext cx="771525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1275032"/>
              </p:ext>
            </p:extLst>
          </p:nvPr>
        </p:nvGraphicFramePr>
        <p:xfrm>
          <a:off x="1691680" y="3632674"/>
          <a:ext cx="550490" cy="372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17160" imgH="215640" progId="Equation.DSMT4">
                  <p:embed/>
                </p:oleObj>
              </mc:Choice>
              <mc:Fallback>
                <p:oleObj name="Equation" r:id="rId15" imgW="317160" imgH="215640" progId="Equation.DSMT4">
                  <p:embed/>
                  <p:pic>
                    <p:nvPicPr>
                      <p:cNvPr id="205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3632674"/>
                        <a:ext cx="550490" cy="3723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2677420"/>
              </p:ext>
            </p:extLst>
          </p:nvPr>
        </p:nvGraphicFramePr>
        <p:xfrm>
          <a:off x="2267744" y="3645024"/>
          <a:ext cx="982910" cy="390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634725" imgH="253890" progId="Equation.DSMT4">
                  <p:embed/>
                </p:oleObj>
              </mc:Choice>
              <mc:Fallback>
                <p:oleObj name="Equation" r:id="rId17" imgW="634725" imgH="253890" progId="Equation.DSMT4">
                  <p:embed/>
                  <p:pic>
                    <p:nvPicPr>
                      <p:cNvPr id="205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3645024"/>
                        <a:ext cx="982910" cy="3902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9561115"/>
              </p:ext>
            </p:extLst>
          </p:nvPr>
        </p:nvGraphicFramePr>
        <p:xfrm>
          <a:off x="3203848" y="3566914"/>
          <a:ext cx="985837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482181" imgH="215713" progId="Equation.DSMT4">
                  <p:embed/>
                </p:oleObj>
              </mc:Choice>
              <mc:Fallback>
                <p:oleObj name="Equation" r:id="rId19" imgW="482181" imgH="215713" progId="Equation.DSMT4">
                  <p:embed/>
                  <p:pic>
                    <p:nvPicPr>
                      <p:cNvPr id="206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3566914"/>
                        <a:ext cx="985837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2156280"/>
              </p:ext>
            </p:extLst>
          </p:nvPr>
        </p:nvGraphicFramePr>
        <p:xfrm>
          <a:off x="62087" y="4119141"/>
          <a:ext cx="80327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330057" imgH="215806" progId="Equation.DSMT4">
                  <p:embed/>
                </p:oleObj>
              </mc:Choice>
              <mc:Fallback>
                <p:oleObj name="Equation" r:id="rId21" imgW="330057" imgH="215806" progId="Equation.DSMT4">
                  <p:embed/>
                  <p:pic>
                    <p:nvPicPr>
                      <p:cNvPr id="206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87" y="4119141"/>
                        <a:ext cx="803275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949491"/>
              </p:ext>
            </p:extLst>
          </p:nvPr>
        </p:nvGraphicFramePr>
        <p:xfrm>
          <a:off x="889174" y="4242966"/>
          <a:ext cx="84772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418918" imgH="177723" progId="Equation.DSMT4">
                  <p:embed/>
                </p:oleObj>
              </mc:Choice>
              <mc:Fallback>
                <p:oleObj name="Equation" r:id="rId22" imgW="418918" imgH="177723" progId="Equation.DSMT4">
                  <p:embed/>
                  <p:pic>
                    <p:nvPicPr>
                      <p:cNvPr id="206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174" y="4242966"/>
                        <a:ext cx="847725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1186547"/>
              </p:ext>
            </p:extLst>
          </p:nvPr>
        </p:nvGraphicFramePr>
        <p:xfrm>
          <a:off x="1665063" y="4274394"/>
          <a:ext cx="574887" cy="307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329914" imgH="177646" progId="Equation.DSMT4">
                  <p:embed/>
                </p:oleObj>
              </mc:Choice>
              <mc:Fallback>
                <p:oleObj name="Equation" r:id="rId24" imgW="329914" imgH="177646" progId="Equation.DSMT4">
                  <p:embed/>
                  <p:pic>
                    <p:nvPicPr>
                      <p:cNvPr id="206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5063" y="4274394"/>
                        <a:ext cx="574887" cy="3070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9658914"/>
              </p:ext>
            </p:extLst>
          </p:nvPr>
        </p:nvGraphicFramePr>
        <p:xfrm>
          <a:off x="2263194" y="4274071"/>
          <a:ext cx="508606" cy="307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291847" imgH="177646" progId="Equation.DSMT4">
                  <p:embed/>
                </p:oleObj>
              </mc:Choice>
              <mc:Fallback>
                <p:oleObj name="Equation" r:id="rId26" imgW="291847" imgH="177646" progId="Equation.DSMT4">
                  <p:embed/>
                  <p:pic>
                    <p:nvPicPr>
                      <p:cNvPr id="206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3194" y="4274071"/>
                        <a:ext cx="508606" cy="3070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9198322"/>
              </p:ext>
            </p:extLst>
          </p:nvPr>
        </p:nvGraphicFramePr>
        <p:xfrm>
          <a:off x="2746164" y="4281586"/>
          <a:ext cx="1537804" cy="3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1040948" imgH="253890" progId="Equation.DSMT4">
                  <p:embed/>
                </p:oleObj>
              </mc:Choice>
              <mc:Fallback>
                <p:oleObj name="Equation" r:id="rId28" imgW="1040948" imgH="253890" progId="Equation.DSMT4">
                  <p:embed/>
                  <p:pic>
                    <p:nvPicPr>
                      <p:cNvPr id="206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6164" y="4281586"/>
                        <a:ext cx="1537804" cy="3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0004402"/>
              </p:ext>
            </p:extLst>
          </p:nvPr>
        </p:nvGraphicFramePr>
        <p:xfrm>
          <a:off x="60499" y="4738266"/>
          <a:ext cx="80327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330057" imgH="215806" progId="Equation.DSMT4">
                  <p:embed/>
                </p:oleObj>
              </mc:Choice>
              <mc:Fallback>
                <p:oleObj name="Equation" r:id="rId30" imgW="330057" imgH="215806" progId="Equation.DSMT4">
                  <p:embed/>
                  <p:pic>
                    <p:nvPicPr>
                      <p:cNvPr id="206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99" y="4738266"/>
                        <a:ext cx="803275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0743297"/>
              </p:ext>
            </p:extLst>
          </p:nvPr>
        </p:nvGraphicFramePr>
        <p:xfrm>
          <a:off x="935212" y="4862091"/>
          <a:ext cx="84772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418918" imgH="177723" progId="Equation.DSMT4">
                  <p:embed/>
                </p:oleObj>
              </mc:Choice>
              <mc:Fallback>
                <p:oleObj name="Equation" r:id="rId31" imgW="418918" imgH="177723" progId="Equation.DSMT4">
                  <p:embed/>
                  <p:pic>
                    <p:nvPicPr>
                      <p:cNvPr id="206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212" y="4862091"/>
                        <a:ext cx="847725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8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4564164"/>
              </p:ext>
            </p:extLst>
          </p:nvPr>
        </p:nvGraphicFramePr>
        <p:xfrm>
          <a:off x="1784524" y="4858916"/>
          <a:ext cx="1816100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888614" imgH="177723" progId="Equation.DSMT4">
                  <p:embed/>
                </p:oleObj>
              </mc:Choice>
              <mc:Fallback>
                <p:oleObj name="Equation" r:id="rId33" imgW="888614" imgH="177723" progId="Equation.DSMT4">
                  <p:embed/>
                  <p:pic>
                    <p:nvPicPr>
                      <p:cNvPr id="206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4524" y="4858916"/>
                        <a:ext cx="1816100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9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0631731"/>
              </p:ext>
            </p:extLst>
          </p:nvPr>
        </p:nvGraphicFramePr>
        <p:xfrm>
          <a:off x="74787" y="5357391"/>
          <a:ext cx="80327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330057" imgH="215806" progId="Equation.DSMT4">
                  <p:embed/>
                </p:oleObj>
              </mc:Choice>
              <mc:Fallback>
                <p:oleObj name="Equation" r:id="rId35" imgW="330057" imgH="215806" progId="Equation.DSMT4">
                  <p:embed/>
                  <p:pic>
                    <p:nvPicPr>
                      <p:cNvPr id="206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87" y="5357391"/>
                        <a:ext cx="803275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0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2079700"/>
              </p:ext>
            </p:extLst>
          </p:nvPr>
        </p:nvGraphicFramePr>
        <p:xfrm>
          <a:off x="893937" y="5465341"/>
          <a:ext cx="1335087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660113" imgH="177723" progId="Equation.DSMT4">
                  <p:embed/>
                </p:oleObj>
              </mc:Choice>
              <mc:Fallback>
                <p:oleObj name="Equation" r:id="rId36" imgW="660113" imgH="177723" progId="Equation.DSMT4">
                  <p:embed/>
                  <p:pic>
                    <p:nvPicPr>
                      <p:cNvPr id="207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937" y="5465341"/>
                        <a:ext cx="1335087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1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1421818"/>
              </p:ext>
            </p:extLst>
          </p:nvPr>
        </p:nvGraphicFramePr>
        <p:xfrm>
          <a:off x="244649" y="6044778"/>
          <a:ext cx="649288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266469" imgH="139579" progId="Equation.DSMT4">
                  <p:embed/>
                </p:oleObj>
              </mc:Choice>
              <mc:Fallback>
                <p:oleObj name="Equation" r:id="rId38" imgW="266469" imgH="139579" progId="Equation.DSMT4">
                  <p:embed/>
                  <p:pic>
                    <p:nvPicPr>
                      <p:cNvPr id="2071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49" y="6044778"/>
                        <a:ext cx="649288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2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9069205"/>
              </p:ext>
            </p:extLst>
          </p:nvPr>
        </p:nvGraphicFramePr>
        <p:xfrm>
          <a:off x="919337" y="5992391"/>
          <a:ext cx="1592262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787058" imgH="177723" progId="Equation.DSMT4">
                  <p:embed/>
                </p:oleObj>
              </mc:Choice>
              <mc:Fallback>
                <p:oleObj name="Equation" r:id="rId40" imgW="787058" imgH="177723" progId="Equation.DSMT4">
                  <p:embed/>
                  <p:pic>
                    <p:nvPicPr>
                      <p:cNvPr id="2072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9337" y="5992391"/>
                        <a:ext cx="1592262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Isosceles Triangle 26"/>
          <p:cNvSpPr/>
          <p:nvPr/>
        </p:nvSpPr>
        <p:spPr>
          <a:xfrm rot="9257658">
            <a:off x="4861371" y="1147738"/>
            <a:ext cx="3006725" cy="1071562"/>
          </a:xfrm>
          <a:prstGeom prst="triangle">
            <a:avLst>
              <a:gd name="adj" fmla="val 48196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2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405913"/>
              </p:ext>
            </p:extLst>
          </p:nvPr>
        </p:nvGraphicFramePr>
        <p:xfrm>
          <a:off x="6291709" y="1762100"/>
          <a:ext cx="411162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317087" imgH="215619" progId="Equation.DSMT4">
                  <p:embed/>
                </p:oleObj>
              </mc:Choice>
              <mc:Fallback>
                <p:oleObj name="Equation" r:id="rId42" imgW="317087" imgH="215619" progId="Equation.DSMT4">
                  <p:embed/>
                  <p:pic>
                    <p:nvPicPr>
                      <p:cNvPr id="2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1709" y="1762100"/>
                        <a:ext cx="411162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70845"/>
              </p:ext>
            </p:extLst>
          </p:nvPr>
        </p:nvGraphicFramePr>
        <p:xfrm>
          <a:off x="5556696" y="2047850"/>
          <a:ext cx="38576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4" imgW="190335" imgH="177646" progId="Equation.DSMT4">
                  <p:embed/>
                </p:oleObj>
              </mc:Choice>
              <mc:Fallback>
                <p:oleObj name="Equation" r:id="rId44" imgW="190335" imgH="177646" progId="Equation.DSMT4">
                  <p:embed/>
                  <p:pic>
                    <p:nvPicPr>
                      <p:cNvPr id="2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696" y="2047850"/>
                        <a:ext cx="385763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5147084"/>
              </p:ext>
            </p:extLst>
          </p:nvPr>
        </p:nvGraphicFramePr>
        <p:xfrm>
          <a:off x="7031484" y="1314425"/>
          <a:ext cx="387350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6" imgW="190335" imgH="164957" progId="Equation.DSMT4">
                  <p:embed/>
                </p:oleObj>
              </mc:Choice>
              <mc:Fallback>
                <p:oleObj name="Equation" r:id="rId46" imgW="190335" imgH="164957" progId="Equation.DSMT4">
                  <p:embed/>
                  <p:pic>
                    <p:nvPicPr>
                      <p:cNvPr id="3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1484" y="1314425"/>
                        <a:ext cx="387350" cy="33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8803350"/>
              </p:ext>
            </p:extLst>
          </p:nvPr>
        </p:nvGraphicFramePr>
        <p:xfrm>
          <a:off x="5796409" y="801663"/>
          <a:ext cx="33178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8" imgW="126835" imgH="139518" progId="Equation.DSMT4">
                  <p:embed/>
                </p:oleObj>
              </mc:Choice>
              <mc:Fallback>
                <p:oleObj name="Equation" r:id="rId48" imgW="126835" imgH="139518" progId="Equation.DSMT4">
                  <p:embed/>
                  <p:pic>
                    <p:nvPicPr>
                      <p:cNvPr id="3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409" y="801663"/>
                        <a:ext cx="331787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6863020"/>
              </p:ext>
            </p:extLst>
          </p:nvPr>
        </p:nvGraphicFramePr>
        <p:xfrm>
          <a:off x="4431159" y="3523828"/>
          <a:ext cx="80327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9" imgW="330057" imgH="215806" progId="Equation.DSMT4">
                  <p:embed/>
                </p:oleObj>
              </mc:Choice>
              <mc:Fallback>
                <p:oleObj name="Equation" r:id="rId49" imgW="330057" imgH="215806" progId="Equation.DSMT4">
                  <p:embed/>
                  <p:pic>
                    <p:nvPicPr>
                      <p:cNvPr id="3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1159" y="3523828"/>
                        <a:ext cx="803275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644008" y="2404243"/>
            <a:ext cx="40576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Indicate which side you want to find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56708" y="2958281"/>
            <a:ext cx="37719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>
                <a:latin typeface="Century Schoolbook" pitchFamily="18" charset="0"/>
              </a:rPr>
              <a:t>Plug the values into your formula</a:t>
            </a:r>
          </a:p>
        </p:txBody>
      </p:sp>
      <p:graphicFrame>
        <p:nvGraphicFramePr>
          <p:cNvPr id="3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5098175"/>
              </p:ext>
            </p:extLst>
          </p:nvPr>
        </p:nvGraphicFramePr>
        <p:xfrm>
          <a:off x="5283647" y="3607965"/>
          <a:ext cx="798512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0" imgW="393359" imgH="215713" progId="Equation.DSMT4">
                  <p:embed/>
                </p:oleObj>
              </mc:Choice>
              <mc:Fallback>
                <p:oleObj name="Equation" r:id="rId50" imgW="393359" imgH="215713" progId="Equation.DSMT4">
                  <p:embed/>
                  <p:pic>
                    <p:nvPicPr>
                      <p:cNvPr id="3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3647" y="3607965"/>
                        <a:ext cx="798512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8115369"/>
              </p:ext>
            </p:extLst>
          </p:nvPr>
        </p:nvGraphicFramePr>
        <p:xfrm>
          <a:off x="6084168" y="3645024"/>
          <a:ext cx="671289" cy="356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2" imgW="380835" imgH="203112" progId="Equation.DSMT4">
                  <p:embed/>
                </p:oleObj>
              </mc:Choice>
              <mc:Fallback>
                <p:oleObj name="Equation" r:id="rId52" imgW="380835" imgH="203112" progId="Equation.DSMT4">
                  <p:embed/>
                  <p:pic>
                    <p:nvPicPr>
                      <p:cNvPr id="3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168" y="3645024"/>
                        <a:ext cx="671289" cy="3561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7437121"/>
              </p:ext>
            </p:extLst>
          </p:nvPr>
        </p:nvGraphicFramePr>
        <p:xfrm>
          <a:off x="6804248" y="3645024"/>
          <a:ext cx="1237202" cy="4468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4" imgW="698197" imgH="253890" progId="Equation.DSMT4">
                  <p:embed/>
                </p:oleObj>
              </mc:Choice>
              <mc:Fallback>
                <p:oleObj name="Equation" r:id="rId54" imgW="698197" imgH="253890" progId="Equation.DSMT4">
                  <p:embed/>
                  <p:pic>
                    <p:nvPicPr>
                      <p:cNvPr id="3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248" y="3645024"/>
                        <a:ext cx="1237202" cy="4468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1827117"/>
              </p:ext>
            </p:extLst>
          </p:nvPr>
        </p:nvGraphicFramePr>
        <p:xfrm>
          <a:off x="8028384" y="3637547"/>
          <a:ext cx="936104" cy="3675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6" imgW="545626" imgH="215713" progId="Equation.DSMT4">
                  <p:embed/>
                </p:oleObj>
              </mc:Choice>
              <mc:Fallback>
                <p:oleObj name="Equation" r:id="rId56" imgW="545626" imgH="215713" progId="Equation.DSMT4">
                  <p:embed/>
                  <p:pic>
                    <p:nvPicPr>
                      <p:cNvPr id="3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8384" y="3637547"/>
                        <a:ext cx="936104" cy="3675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4125375"/>
              </p:ext>
            </p:extLst>
          </p:nvPr>
        </p:nvGraphicFramePr>
        <p:xfrm>
          <a:off x="4429572" y="4111203"/>
          <a:ext cx="80327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8" imgW="330057" imgH="215806" progId="Equation.DSMT4">
                  <p:embed/>
                </p:oleObj>
              </mc:Choice>
              <mc:Fallback>
                <p:oleObj name="Equation" r:id="rId58" imgW="330057" imgH="215806" progId="Equation.DSMT4">
                  <p:embed/>
                  <p:pic>
                    <p:nvPicPr>
                      <p:cNvPr id="3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572" y="4111203"/>
                        <a:ext cx="803275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0824414"/>
              </p:ext>
            </p:extLst>
          </p:nvPr>
        </p:nvGraphicFramePr>
        <p:xfrm>
          <a:off x="5256659" y="4235028"/>
          <a:ext cx="84772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9" imgW="418918" imgH="177723" progId="Equation.DSMT4">
                  <p:embed/>
                </p:oleObj>
              </mc:Choice>
              <mc:Fallback>
                <p:oleObj name="Equation" r:id="rId59" imgW="418918" imgH="177723" progId="Equation.DSMT4">
                  <p:embed/>
                  <p:pic>
                    <p:nvPicPr>
                      <p:cNvPr id="4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6659" y="4235028"/>
                        <a:ext cx="847725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9449399"/>
              </p:ext>
            </p:extLst>
          </p:nvPr>
        </p:nvGraphicFramePr>
        <p:xfrm>
          <a:off x="6086922" y="4289574"/>
          <a:ext cx="619271" cy="277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1" imgW="393359" imgH="177646" progId="Equation.DSMT4">
                  <p:embed/>
                </p:oleObj>
              </mc:Choice>
              <mc:Fallback>
                <p:oleObj name="Equation" r:id="rId61" imgW="393359" imgH="177646" progId="Equation.DSMT4">
                  <p:embed/>
                  <p:pic>
                    <p:nvPicPr>
                      <p:cNvPr id="4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6922" y="4289574"/>
                        <a:ext cx="619271" cy="2772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3599976"/>
              </p:ext>
            </p:extLst>
          </p:nvPr>
        </p:nvGraphicFramePr>
        <p:xfrm>
          <a:off x="6732240" y="4303861"/>
          <a:ext cx="459262" cy="2772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3" imgW="291847" imgH="177646" progId="Equation.DSMT4">
                  <p:embed/>
                </p:oleObj>
              </mc:Choice>
              <mc:Fallback>
                <p:oleObj name="Equation" r:id="rId63" imgW="291847" imgH="177646" progId="Equation.DSMT4">
                  <p:embed/>
                  <p:pic>
                    <p:nvPicPr>
                      <p:cNvPr id="4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240" y="4303861"/>
                        <a:ext cx="459262" cy="2772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9767369"/>
              </p:ext>
            </p:extLst>
          </p:nvPr>
        </p:nvGraphicFramePr>
        <p:xfrm>
          <a:off x="7164288" y="4221088"/>
          <a:ext cx="1625681" cy="392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5" imgW="1040948" imgH="253890" progId="Equation.DSMT4">
                  <p:embed/>
                </p:oleObj>
              </mc:Choice>
              <mc:Fallback>
                <p:oleObj name="Equation" r:id="rId65" imgW="1040948" imgH="253890" progId="Equation.DSMT4">
                  <p:embed/>
                  <p:pic>
                    <p:nvPicPr>
                      <p:cNvPr id="4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288" y="4221088"/>
                        <a:ext cx="1625681" cy="3927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9861112"/>
              </p:ext>
            </p:extLst>
          </p:nvPr>
        </p:nvGraphicFramePr>
        <p:xfrm>
          <a:off x="4427984" y="4730328"/>
          <a:ext cx="80327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7" imgW="330057" imgH="215806" progId="Equation.DSMT4">
                  <p:embed/>
                </p:oleObj>
              </mc:Choice>
              <mc:Fallback>
                <p:oleObj name="Equation" r:id="rId67" imgW="330057" imgH="215806" progId="Equation.DSMT4">
                  <p:embed/>
                  <p:pic>
                    <p:nvPicPr>
                      <p:cNvPr id="4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4730328"/>
                        <a:ext cx="803275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7586126"/>
              </p:ext>
            </p:extLst>
          </p:nvPr>
        </p:nvGraphicFramePr>
        <p:xfrm>
          <a:off x="5315397" y="4854153"/>
          <a:ext cx="82232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8" imgW="405872" imgH="177569" progId="Equation.DSMT4">
                  <p:embed/>
                </p:oleObj>
              </mc:Choice>
              <mc:Fallback>
                <p:oleObj name="Equation" r:id="rId68" imgW="405872" imgH="177569" progId="Equation.DSMT4">
                  <p:embed/>
                  <p:pic>
                    <p:nvPicPr>
                      <p:cNvPr id="4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5397" y="4854153"/>
                        <a:ext cx="822325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5132934"/>
              </p:ext>
            </p:extLst>
          </p:nvPr>
        </p:nvGraphicFramePr>
        <p:xfrm>
          <a:off x="6091684" y="4806528"/>
          <a:ext cx="2309813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0" imgW="1129810" imgH="253890" progId="Equation.DSMT4">
                  <p:embed/>
                </p:oleObj>
              </mc:Choice>
              <mc:Fallback>
                <p:oleObj name="Equation" r:id="rId70" imgW="1129810" imgH="253890" progId="Equation.DSMT4">
                  <p:embed/>
                  <p:pic>
                    <p:nvPicPr>
                      <p:cNvPr id="4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1684" y="4806528"/>
                        <a:ext cx="2309813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5347097"/>
              </p:ext>
            </p:extLst>
          </p:nvPr>
        </p:nvGraphicFramePr>
        <p:xfrm>
          <a:off x="4442272" y="5349453"/>
          <a:ext cx="80327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2" imgW="330057" imgH="215806" progId="Equation.DSMT4">
                  <p:embed/>
                </p:oleObj>
              </mc:Choice>
              <mc:Fallback>
                <p:oleObj name="Equation" r:id="rId72" imgW="330057" imgH="215806" progId="Equation.DSMT4">
                  <p:embed/>
                  <p:pic>
                    <p:nvPicPr>
                      <p:cNvPr id="4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2272" y="5349453"/>
                        <a:ext cx="803275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3369204"/>
              </p:ext>
            </p:extLst>
          </p:nvPr>
        </p:nvGraphicFramePr>
        <p:xfrm>
          <a:off x="5283647" y="5473278"/>
          <a:ext cx="1849437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3" imgW="914003" imgH="177723" progId="Equation.DSMT4">
                  <p:embed/>
                </p:oleObj>
              </mc:Choice>
              <mc:Fallback>
                <p:oleObj name="Equation" r:id="rId73" imgW="914003" imgH="177723" progId="Equation.DSMT4">
                  <p:embed/>
                  <p:pic>
                    <p:nvPicPr>
                      <p:cNvPr id="4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3647" y="5473278"/>
                        <a:ext cx="1849437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0607196"/>
              </p:ext>
            </p:extLst>
          </p:nvPr>
        </p:nvGraphicFramePr>
        <p:xfrm>
          <a:off x="4610547" y="6044778"/>
          <a:ext cx="649287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5" imgW="266469" imgH="139579" progId="Equation.DSMT4">
                  <p:embed/>
                </p:oleObj>
              </mc:Choice>
              <mc:Fallback>
                <p:oleObj name="Equation" r:id="rId75" imgW="266469" imgH="139579" progId="Equation.DSMT4">
                  <p:embed/>
                  <p:pic>
                    <p:nvPicPr>
                      <p:cNvPr id="4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0547" y="6044778"/>
                        <a:ext cx="649287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2457631"/>
              </p:ext>
            </p:extLst>
          </p:nvPr>
        </p:nvGraphicFramePr>
        <p:xfrm>
          <a:off x="5286822" y="5984453"/>
          <a:ext cx="1592262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6" imgW="787058" imgH="177723" progId="Equation.DSMT4">
                  <p:embed/>
                </p:oleObj>
              </mc:Choice>
              <mc:Fallback>
                <p:oleObj name="Equation" r:id="rId76" imgW="787058" imgH="177723" progId="Equation.DSMT4">
                  <p:embed/>
                  <p:pic>
                    <p:nvPicPr>
                      <p:cNvPr id="5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822" y="5984453"/>
                        <a:ext cx="1592262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78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82541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/>
      <p:bldP spid="13" grpId="0"/>
      <p:bldP spid="27" grpId="0" animBg="1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4175" cy="57785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CA" sz="2500" cap="none" dirty="0"/>
              <a:t>II) FINDING ANGLES WITH THE COSINE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836712"/>
            <a:ext cx="8020050" cy="176371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CA" sz="2200" dirty="0"/>
              <a:t>When finding angles, isolate the cosine function first</a:t>
            </a:r>
          </a:p>
          <a:p>
            <a:pPr eaLnBrk="1" hangingPunct="1">
              <a:lnSpc>
                <a:spcPct val="90000"/>
              </a:lnSpc>
            </a:pPr>
            <a:r>
              <a:rPr lang="en-CA" sz="2200" dirty="0"/>
              <a:t>Then use inverse cosine to find the angle</a:t>
            </a:r>
          </a:p>
          <a:p>
            <a:pPr eaLnBrk="1" hangingPunct="1">
              <a:lnSpc>
                <a:spcPct val="90000"/>
              </a:lnSpc>
            </a:pPr>
            <a:r>
              <a:rPr lang="en-CA" sz="2200" dirty="0"/>
              <a:t>The side opposite of the angle must be on the left of the equation 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669925" y="2319338"/>
            <a:ext cx="2428875" cy="1071562"/>
          </a:xfrm>
          <a:prstGeom prst="triangle">
            <a:avLst>
              <a:gd name="adj" fmla="val 5783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1920875" y="2432050"/>
          <a:ext cx="249238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9579" imgH="177646" progId="Equation.DSMT4">
                  <p:embed/>
                </p:oleObj>
              </mc:Choice>
              <mc:Fallback>
                <p:oleObj name="Equation" r:id="rId3" imgW="139579" imgH="177646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2432050"/>
                        <a:ext cx="249238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814513" y="3373438"/>
          <a:ext cx="385762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90335" imgH="164957" progId="Equation.DSMT4">
                  <p:embed/>
                </p:oleObj>
              </mc:Choice>
              <mc:Fallback>
                <p:oleObj name="Equation" r:id="rId5" imgW="190335" imgH="164957" progId="Equation.DSMT4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4513" y="3373438"/>
                        <a:ext cx="385762" cy="334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2620963" y="2505075"/>
          <a:ext cx="233362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14102" imgH="177492" progId="Equation.DSMT4">
                  <p:embed/>
                </p:oleObj>
              </mc:Choice>
              <mc:Fallback>
                <p:oleObj name="Equation" r:id="rId7" imgW="114102" imgH="177492" progId="Equation.DSMT4">
                  <p:embed/>
                  <p:pic>
                    <p:nvPicPr>
                      <p:cNvPr id="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0963" y="2505075"/>
                        <a:ext cx="233362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5"/>
          <p:cNvGraphicFramePr>
            <a:graphicFrameLocks noChangeAspect="1"/>
          </p:cNvGraphicFramePr>
          <p:nvPr/>
        </p:nvGraphicFramePr>
        <p:xfrm>
          <a:off x="1117600" y="2486025"/>
          <a:ext cx="307975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26725" imgH="177415" progId="Equation.DSMT4">
                  <p:embed/>
                </p:oleObj>
              </mc:Choice>
              <mc:Fallback>
                <p:oleObj name="Equation" r:id="rId9" imgW="126725" imgH="177415" progId="Equation.DSMT4">
                  <p:embed/>
                  <p:pic>
                    <p:nvPicPr>
                      <p:cNvPr id="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2486025"/>
                        <a:ext cx="307975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374650" y="3689350"/>
          <a:ext cx="865188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93529" imgH="203112" progId="Equation.DSMT4">
                  <p:embed/>
                </p:oleObj>
              </mc:Choice>
              <mc:Fallback>
                <p:oleObj name="Equation" r:id="rId11" imgW="393529" imgH="203112" progId="Equation.DSMT4">
                  <p:embed/>
                  <p:pic>
                    <p:nvPicPr>
                      <p:cNvPr id="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" y="3689350"/>
                        <a:ext cx="865188" cy="442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184650" y="2247900"/>
            <a:ext cx="40576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Indicate which side you want to find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197350" y="2801938"/>
            <a:ext cx="37719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Plug the values into your formula</a:t>
            </a:r>
          </a:p>
        </p:txBody>
      </p:sp>
      <p:graphicFrame>
        <p:nvGraphicFramePr>
          <p:cNvPr id="12" name="Object 7"/>
          <p:cNvGraphicFramePr>
            <a:graphicFrameLocks noChangeAspect="1"/>
          </p:cNvGraphicFramePr>
          <p:nvPr/>
        </p:nvGraphicFramePr>
        <p:xfrm>
          <a:off x="1425575" y="3716338"/>
          <a:ext cx="642938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17087" imgH="215619" progId="Equation.DSMT4">
                  <p:embed/>
                </p:oleObj>
              </mc:Choice>
              <mc:Fallback>
                <p:oleObj name="Equation" r:id="rId13" imgW="317087" imgH="215619" progId="Equation.DSMT4">
                  <p:embed/>
                  <p:pic>
                    <p:nvPicPr>
                      <p:cNvPr id="1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5575" y="3716338"/>
                        <a:ext cx="642938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8"/>
          <p:cNvGraphicFramePr>
            <a:graphicFrameLocks noChangeAspect="1"/>
          </p:cNvGraphicFramePr>
          <p:nvPr/>
        </p:nvGraphicFramePr>
        <p:xfrm>
          <a:off x="2168525" y="3732213"/>
          <a:ext cx="6223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04536" imgH="215713" progId="Equation.DSMT4">
                  <p:embed/>
                </p:oleObj>
              </mc:Choice>
              <mc:Fallback>
                <p:oleObj name="Equation" r:id="rId15" imgW="304536" imgH="215713" progId="Equation.DSMT4">
                  <p:embed/>
                  <p:pic>
                    <p:nvPicPr>
                      <p:cNvPr id="13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8525" y="3732213"/>
                        <a:ext cx="622300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9"/>
          <p:cNvGraphicFramePr>
            <a:graphicFrameLocks noChangeAspect="1"/>
          </p:cNvGraphicFramePr>
          <p:nvPr/>
        </p:nvGraphicFramePr>
        <p:xfrm>
          <a:off x="2886075" y="3738563"/>
          <a:ext cx="11398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558558" imgH="253890" progId="Equation.DSMT4">
                  <p:embed/>
                </p:oleObj>
              </mc:Choice>
              <mc:Fallback>
                <p:oleObj name="Equation" r:id="rId17" imgW="558558" imgH="253890" progId="Equation.DSMT4">
                  <p:embed/>
                  <p:pic>
                    <p:nvPicPr>
                      <p:cNvPr id="14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6075" y="3738563"/>
                        <a:ext cx="1139825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0"/>
          <p:cNvGraphicFramePr>
            <a:graphicFrameLocks noChangeAspect="1"/>
          </p:cNvGraphicFramePr>
          <p:nvPr/>
        </p:nvGraphicFramePr>
        <p:xfrm>
          <a:off x="3948113" y="3703638"/>
          <a:ext cx="1079500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380670" imgH="177646" progId="Equation.DSMT4">
                  <p:embed/>
                </p:oleObj>
              </mc:Choice>
              <mc:Fallback>
                <p:oleObj name="Equation" r:id="rId19" imgW="380670" imgH="177646" progId="Equation.DSMT4">
                  <p:embed/>
                  <p:pic>
                    <p:nvPicPr>
                      <p:cNvPr id="15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8113" y="3703638"/>
                        <a:ext cx="1079500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1"/>
          <p:cNvGraphicFramePr>
            <a:graphicFrameLocks noChangeAspect="1"/>
          </p:cNvGraphicFramePr>
          <p:nvPr/>
        </p:nvGraphicFramePr>
        <p:xfrm>
          <a:off x="327025" y="4325938"/>
          <a:ext cx="919163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405872" imgH="177569" progId="Equation.DSMT4">
                  <p:embed/>
                </p:oleObj>
              </mc:Choice>
              <mc:Fallback>
                <p:oleObj name="Equation" r:id="rId21" imgW="405872" imgH="177569" progId="Equation.DSMT4">
                  <p:embed/>
                  <p:pic>
                    <p:nvPicPr>
                      <p:cNvPr id="1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4325938"/>
                        <a:ext cx="919163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2"/>
          <p:cNvGraphicFramePr>
            <a:graphicFrameLocks noChangeAspect="1"/>
          </p:cNvGraphicFramePr>
          <p:nvPr/>
        </p:nvGraphicFramePr>
        <p:xfrm>
          <a:off x="1425575" y="4327525"/>
          <a:ext cx="64135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317087" imgH="177569" progId="Equation.DSMT4">
                  <p:embed/>
                </p:oleObj>
              </mc:Choice>
              <mc:Fallback>
                <p:oleObj name="Equation" r:id="rId23" imgW="317087" imgH="177569" progId="Equation.DSMT4">
                  <p:embed/>
                  <p:pic>
                    <p:nvPicPr>
                      <p:cNvPr id="17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5575" y="4327525"/>
                        <a:ext cx="641350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3"/>
          <p:cNvGraphicFramePr>
            <a:graphicFrameLocks noChangeAspect="1"/>
          </p:cNvGraphicFramePr>
          <p:nvPr/>
        </p:nvGraphicFramePr>
        <p:xfrm>
          <a:off x="2141538" y="4325938"/>
          <a:ext cx="674687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329914" imgH="177646" progId="Equation.DSMT4">
                  <p:embed/>
                </p:oleObj>
              </mc:Choice>
              <mc:Fallback>
                <p:oleObj name="Equation" r:id="rId25" imgW="329914" imgH="177646" progId="Equation.DSMT4">
                  <p:embed/>
                  <p:pic>
                    <p:nvPicPr>
                      <p:cNvPr id="18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1538" y="4325938"/>
                        <a:ext cx="674687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4"/>
          <p:cNvGraphicFramePr>
            <a:graphicFrameLocks noChangeAspect="1"/>
          </p:cNvGraphicFramePr>
          <p:nvPr/>
        </p:nvGraphicFramePr>
        <p:xfrm>
          <a:off x="2865438" y="4351338"/>
          <a:ext cx="569912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279279" imgH="165028" progId="Equation.DSMT4">
                  <p:embed/>
                </p:oleObj>
              </mc:Choice>
              <mc:Fallback>
                <p:oleObj name="Equation" r:id="rId27" imgW="279279" imgH="165028" progId="Equation.DSMT4">
                  <p:embed/>
                  <p:pic>
                    <p:nvPicPr>
                      <p:cNvPr id="19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5438" y="4351338"/>
                        <a:ext cx="569912" cy="334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5"/>
          <p:cNvGraphicFramePr>
            <a:graphicFrameLocks noChangeAspect="1"/>
          </p:cNvGraphicFramePr>
          <p:nvPr/>
        </p:nvGraphicFramePr>
        <p:xfrm>
          <a:off x="3475038" y="4230688"/>
          <a:ext cx="1168400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507780" imgH="253890" progId="Equation.DSMT4">
                  <p:embed/>
                </p:oleObj>
              </mc:Choice>
              <mc:Fallback>
                <p:oleObj name="Equation" r:id="rId29" imgW="507780" imgH="253890" progId="Equation.DSMT4">
                  <p:embed/>
                  <p:pic>
                    <p:nvPicPr>
                      <p:cNvPr id="2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5038" y="4230688"/>
                        <a:ext cx="1168400" cy="579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6"/>
          <p:cNvGraphicFramePr>
            <a:graphicFrameLocks noChangeAspect="1"/>
          </p:cNvGraphicFramePr>
          <p:nvPr/>
        </p:nvGraphicFramePr>
        <p:xfrm>
          <a:off x="357188" y="4964113"/>
          <a:ext cx="8794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405872" imgH="177569" progId="Equation.DSMT4">
                  <p:embed/>
                </p:oleObj>
              </mc:Choice>
              <mc:Fallback>
                <p:oleObj name="Equation" r:id="rId31" imgW="405872" imgH="177569" progId="Equation.DSMT4">
                  <p:embed/>
                  <p:pic>
                    <p:nvPicPr>
                      <p:cNvPr id="21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4964113"/>
                        <a:ext cx="87947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7"/>
          <p:cNvGraphicFramePr>
            <a:graphicFrameLocks noChangeAspect="1"/>
          </p:cNvGraphicFramePr>
          <p:nvPr/>
        </p:nvGraphicFramePr>
        <p:xfrm>
          <a:off x="1347788" y="4965700"/>
          <a:ext cx="795337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393359" imgH="177646" progId="Equation.DSMT4">
                  <p:embed/>
                </p:oleObj>
              </mc:Choice>
              <mc:Fallback>
                <p:oleObj name="Equation" r:id="rId33" imgW="393359" imgH="177646" progId="Equation.DSMT4">
                  <p:embed/>
                  <p:pic>
                    <p:nvPicPr>
                      <p:cNvPr id="22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7788" y="4965700"/>
                        <a:ext cx="795337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8"/>
          <p:cNvGraphicFramePr>
            <a:graphicFrameLocks noChangeAspect="1"/>
          </p:cNvGraphicFramePr>
          <p:nvPr/>
        </p:nvGraphicFramePr>
        <p:xfrm>
          <a:off x="2182813" y="4975225"/>
          <a:ext cx="1271587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621760" imgH="177646" progId="Equation.DSMT4">
                  <p:embed/>
                </p:oleObj>
              </mc:Choice>
              <mc:Fallback>
                <p:oleObj name="Equation" r:id="rId35" imgW="621760" imgH="177646" progId="Equation.DSMT4">
                  <p:embed/>
                  <p:pic>
                    <p:nvPicPr>
                      <p:cNvPr id="23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2813" y="4975225"/>
                        <a:ext cx="1271587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9"/>
          <p:cNvGraphicFramePr>
            <a:graphicFrameLocks noChangeAspect="1"/>
          </p:cNvGraphicFramePr>
          <p:nvPr/>
        </p:nvGraphicFramePr>
        <p:xfrm>
          <a:off x="536575" y="5492750"/>
          <a:ext cx="682625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329914" imgH="177646" progId="Equation.DSMT4">
                  <p:embed/>
                </p:oleObj>
              </mc:Choice>
              <mc:Fallback>
                <p:oleObj name="Equation" r:id="rId37" imgW="329914" imgH="177646" progId="Equation.DSMT4">
                  <p:embed/>
                  <p:pic>
                    <p:nvPicPr>
                      <p:cNvPr id="24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5492750"/>
                        <a:ext cx="682625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0"/>
          <p:cNvGraphicFramePr>
            <a:graphicFrameLocks noChangeAspect="1"/>
          </p:cNvGraphicFramePr>
          <p:nvPr/>
        </p:nvGraphicFramePr>
        <p:xfrm>
          <a:off x="1203325" y="5510213"/>
          <a:ext cx="148907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736280" imgH="177723" progId="Equation.DSMT4">
                  <p:embed/>
                </p:oleObj>
              </mc:Choice>
              <mc:Fallback>
                <p:oleObj name="Equation" r:id="rId39" imgW="736280" imgH="177723" progId="Equation.DSMT4">
                  <p:embed/>
                  <p:pic>
                    <p:nvPicPr>
                      <p:cNvPr id="25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3325" y="5510213"/>
                        <a:ext cx="1489075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1"/>
          <p:cNvGraphicFramePr>
            <a:graphicFrameLocks noChangeAspect="1"/>
          </p:cNvGraphicFramePr>
          <p:nvPr/>
        </p:nvGraphicFramePr>
        <p:xfrm>
          <a:off x="26988" y="5980113"/>
          <a:ext cx="2182812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1053643" imgH="177723" progId="Equation.DSMT4">
                  <p:embed/>
                </p:oleObj>
              </mc:Choice>
              <mc:Fallback>
                <p:oleObj name="Equation" r:id="rId41" imgW="1053643" imgH="177723" progId="Equation.DSMT4">
                  <p:embed/>
                  <p:pic>
                    <p:nvPicPr>
                      <p:cNvPr id="26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88" y="5980113"/>
                        <a:ext cx="2182812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2"/>
          <p:cNvGraphicFramePr>
            <a:graphicFrameLocks noChangeAspect="1"/>
          </p:cNvGraphicFramePr>
          <p:nvPr/>
        </p:nvGraphicFramePr>
        <p:xfrm>
          <a:off x="2211388" y="5964238"/>
          <a:ext cx="769937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380670" imgH="177646" progId="Equation.DSMT4">
                  <p:embed/>
                </p:oleObj>
              </mc:Choice>
              <mc:Fallback>
                <p:oleObj name="Equation" r:id="rId43" imgW="380670" imgH="177646" progId="Equation.DSMT4">
                  <p:embed/>
                  <p:pic>
                    <p:nvPicPr>
                      <p:cNvPr id="27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1388" y="5964238"/>
                        <a:ext cx="769937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9" name="Object 23"/>
          <p:cNvGraphicFramePr>
            <a:graphicFrameLocks noChangeAspect="1"/>
          </p:cNvGraphicFramePr>
          <p:nvPr/>
        </p:nvGraphicFramePr>
        <p:xfrm>
          <a:off x="38100" y="5897563"/>
          <a:ext cx="2894013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1396394" imgH="266584" progId="Equation.DSMT4">
                  <p:embed/>
                </p:oleObj>
              </mc:Choice>
              <mc:Fallback>
                <p:oleObj name="Equation" r:id="rId45" imgW="1396394" imgH="266584" progId="Equation.DSMT4">
                  <p:embed/>
                  <p:pic>
                    <p:nvPicPr>
                      <p:cNvPr id="4119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" y="5897563"/>
                        <a:ext cx="2894013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0" name="Object 24"/>
          <p:cNvGraphicFramePr>
            <a:graphicFrameLocks noChangeAspect="1"/>
          </p:cNvGraphicFramePr>
          <p:nvPr/>
        </p:nvGraphicFramePr>
        <p:xfrm>
          <a:off x="2965450" y="5961063"/>
          <a:ext cx="693738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7" imgW="266353" imgH="177569" progId="Equation.DSMT4">
                  <p:embed/>
                </p:oleObj>
              </mc:Choice>
              <mc:Fallback>
                <p:oleObj name="Equation" r:id="rId47" imgW="266353" imgH="177569" progId="Equation.DSMT4">
                  <p:embed/>
                  <p:pic>
                    <p:nvPicPr>
                      <p:cNvPr id="412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5450" y="5961063"/>
                        <a:ext cx="693738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1" name="Object 25"/>
          <p:cNvGraphicFramePr>
            <a:graphicFrameLocks noChangeAspect="1"/>
          </p:cNvGraphicFramePr>
          <p:nvPr/>
        </p:nvGraphicFramePr>
        <p:xfrm>
          <a:off x="1166813" y="5891213"/>
          <a:ext cx="1355725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9" imgW="520474" imgH="215806" progId="Equation.DSMT4">
                  <p:embed/>
                </p:oleObj>
              </mc:Choice>
              <mc:Fallback>
                <p:oleObj name="Equation" r:id="rId49" imgW="520474" imgH="215806" progId="Equation.DSMT4">
                  <p:embed/>
                  <p:pic>
                    <p:nvPicPr>
                      <p:cNvPr id="4121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6813" y="5891213"/>
                        <a:ext cx="1355725" cy="563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51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4424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20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5D26EFB-04E0-4DD5-9DA6-982B6298B686}"/>
              </a:ext>
            </a:extLst>
          </p:cNvPr>
          <p:cNvSpPr txBox="1">
            <a:spLocks/>
          </p:cNvSpPr>
          <p:nvPr/>
        </p:nvSpPr>
        <p:spPr>
          <a:xfrm>
            <a:off x="349250" y="403225"/>
            <a:ext cx="8020050" cy="53975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CA" sz="2200"/>
              <a:t>Practice: Find the missing angle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4E812273-E804-4E04-8594-3E71EAACBFE1}"/>
              </a:ext>
            </a:extLst>
          </p:cNvPr>
          <p:cNvSpPr/>
          <p:nvPr/>
        </p:nvSpPr>
        <p:spPr>
          <a:xfrm rot="13874066">
            <a:off x="287249" y="1560992"/>
            <a:ext cx="2428875" cy="1071563"/>
          </a:xfrm>
          <a:prstGeom prst="triangle">
            <a:avLst>
              <a:gd name="adj" fmla="val 5783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1" name="Object 2">
            <a:extLst>
              <a:ext uri="{FF2B5EF4-FFF2-40B4-BE49-F238E27FC236}">
                <a16:creationId xmlns:a16="http://schemas.microsoft.com/office/drawing/2014/main" id="{1703A895-E529-4C43-986E-56E1F44ECA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5866118"/>
              </p:ext>
            </p:extLst>
          </p:nvPr>
        </p:nvGraphicFramePr>
        <p:xfrm>
          <a:off x="1029405" y="1949136"/>
          <a:ext cx="249238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9579" imgH="177646" progId="Equation.DSMT4">
                  <p:embed/>
                </p:oleObj>
              </mc:Choice>
              <mc:Fallback>
                <p:oleObj name="Equation" r:id="rId3" imgW="139579" imgH="177646" progId="Equation.DSMT4">
                  <p:embed/>
                  <p:pic>
                    <p:nvPicPr>
                      <p:cNvPr id="11" name="Object 2">
                        <a:extLst>
                          <a:ext uri="{FF2B5EF4-FFF2-40B4-BE49-F238E27FC236}">
                            <a16:creationId xmlns:a16="http://schemas.microsoft.com/office/drawing/2014/main" id="{1703A895-E529-4C43-986E-56E1F44ECAB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9405" y="1949136"/>
                        <a:ext cx="249238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6A83A3EE-BB2C-4783-98E5-61EAC45E33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5617131"/>
              </p:ext>
            </p:extLst>
          </p:nvPr>
        </p:nvGraphicFramePr>
        <p:xfrm>
          <a:off x="1315155" y="2425386"/>
          <a:ext cx="519113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90335" imgH="164957" progId="Equation.DSMT4">
                  <p:embed/>
                </p:oleObj>
              </mc:Choice>
              <mc:Fallback>
                <p:oleObj name="Equation" r:id="rId5" imgW="190335" imgH="164957" progId="Equation.DSMT4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6A83A3EE-BB2C-4783-98E5-61EAC45E338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5155" y="2425386"/>
                        <a:ext cx="519113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">
            <a:extLst>
              <a:ext uri="{FF2B5EF4-FFF2-40B4-BE49-F238E27FC236}">
                <a16:creationId xmlns:a16="http://schemas.microsoft.com/office/drawing/2014/main" id="{E445621E-CB1A-466D-9FE7-38B5CD1750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6610113"/>
              </p:ext>
            </p:extLst>
          </p:nvPr>
        </p:nvGraphicFramePr>
        <p:xfrm>
          <a:off x="700793" y="1331598"/>
          <a:ext cx="33337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14102" imgH="177492" progId="Equation.DSMT4">
                  <p:embed/>
                </p:oleObj>
              </mc:Choice>
              <mc:Fallback>
                <p:oleObj name="Equation" r:id="rId7" imgW="114102" imgH="177492" progId="Equation.DSMT4">
                  <p:embed/>
                  <p:pic>
                    <p:nvPicPr>
                      <p:cNvPr id="13" name="Object 4">
                        <a:extLst>
                          <a:ext uri="{FF2B5EF4-FFF2-40B4-BE49-F238E27FC236}">
                            <a16:creationId xmlns:a16="http://schemas.microsoft.com/office/drawing/2014/main" id="{E445621E-CB1A-466D-9FE7-38B5CD1750C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793" y="1331598"/>
                        <a:ext cx="333375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5">
            <a:extLst>
              <a:ext uri="{FF2B5EF4-FFF2-40B4-BE49-F238E27FC236}">
                <a16:creationId xmlns:a16="http://schemas.microsoft.com/office/drawing/2014/main" id="{27B5509A-D0C0-4B46-9903-E551CDD8B7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6571227"/>
              </p:ext>
            </p:extLst>
          </p:nvPr>
        </p:nvGraphicFramePr>
        <p:xfrm>
          <a:off x="1789818" y="1349061"/>
          <a:ext cx="461962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90335" imgH="177646" progId="Equation.DSMT4">
                  <p:embed/>
                </p:oleObj>
              </mc:Choice>
              <mc:Fallback>
                <p:oleObj name="Equation" r:id="rId9" imgW="190335" imgH="177646" progId="Equation.DSMT4">
                  <p:embed/>
                  <p:pic>
                    <p:nvPicPr>
                      <p:cNvPr id="14" name="Object 5">
                        <a:extLst>
                          <a:ext uri="{FF2B5EF4-FFF2-40B4-BE49-F238E27FC236}">
                            <a16:creationId xmlns:a16="http://schemas.microsoft.com/office/drawing/2014/main" id="{27B5509A-D0C0-4B46-9903-E551CDD8B7C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9818" y="1349061"/>
                        <a:ext cx="461962" cy="42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7">
            <a:extLst>
              <a:ext uri="{FF2B5EF4-FFF2-40B4-BE49-F238E27FC236}">
                <a16:creationId xmlns:a16="http://schemas.microsoft.com/office/drawing/2014/main" id="{E5656887-98E5-4D47-BC5A-712CC75DCD7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51375" y="434975"/>
          <a:ext cx="25400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39579" imgH="177646" progId="Equation.DSMT4">
                  <p:embed/>
                </p:oleObj>
              </mc:Choice>
              <mc:Fallback>
                <p:oleObj name="Equation" r:id="rId11" imgW="139579" imgH="177646" progId="Equation.DSMT4">
                  <p:embed/>
                  <p:pic>
                    <p:nvPicPr>
                      <p:cNvPr id="15" name="Object 27">
                        <a:extLst>
                          <a:ext uri="{FF2B5EF4-FFF2-40B4-BE49-F238E27FC236}">
                            <a16:creationId xmlns:a16="http://schemas.microsoft.com/office/drawing/2014/main" id="{E5656887-98E5-4D47-BC5A-712CC75DCD7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75" y="434975"/>
                        <a:ext cx="254000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0AD47F52-17D9-4AC2-83CA-EED6CCC4E1D7}"/>
              </a:ext>
            </a:extLst>
          </p:cNvPr>
          <p:cNvSpPr/>
          <p:nvPr/>
        </p:nvSpPr>
        <p:spPr>
          <a:xfrm rot="8092086">
            <a:off x="5680062" y="1538150"/>
            <a:ext cx="1886899" cy="870042"/>
          </a:xfrm>
          <a:prstGeom prst="triangle">
            <a:avLst>
              <a:gd name="adj" fmla="val 3342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7" name="Object 2">
            <a:extLst>
              <a:ext uri="{FF2B5EF4-FFF2-40B4-BE49-F238E27FC236}">
                <a16:creationId xmlns:a16="http://schemas.microsoft.com/office/drawing/2014/main" id="{7469A6F7-0CFC-4121-A666-AB61EC850C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0930965"/>
              </p:ext>
            </p:extLst>
          </p:nvPr>
        </p:nvGraphicFramePr>
        <p:xfrm>
          <a:off x="6873751" y="1814421"/>
          <a:ext cx="249238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9579" imgH="177646" progId="Equation.DSMT4">
                  <p:embed/>
                </p:oleObj>
              </mc:Choice>
              <mc:Fallback>
                <p:oleObj name="Equation" r:id="rId3" imgW="139579" imgH="177646" progId="Equation.DSMT4">
                  <p:embed/>
                  <p:pic>
                    <p:nvPicPr>
                      <p:cNvPr id="17" name="Object 2">
                        <a:extLst>
                          <a:ext uri="{FF2B5EF4-FFF2-40B4-BE49-F238E27FC236}">
                            <a16:creationId xmlns:a16="http://schemas.microsoft.com/office/drawing/2014/main" id="{7469A6F7-0CFC-4121-A666-AB61EC850C9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751" y="1814421"/>
                        <a:ext cx="249238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3">
            <a:extLst>
              <a:ext uri="{FF2B5EF4-FFF2-40B4-BE49-F238E27FC236}">
                <a16:creationId xmlns:a16="http://schemas.microsoft.com/office/drawing/2014/main" id="{F57F3253-D88B-4795-8627-C367BBD69F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592980"/>
              </p:ext>
            </p:extLst>
          </p:nvPr>
        </p:nvGraphicFramePr>
        <p:xfrm>
          <a:off x="5815658" y="1233513"/>
          <a:ext cx="554037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03040" imgH="177480" progId="Equation.DSMT4">
                  <p:embed/>
                </p:oleObj>
              </mc:Choice>
              <mc:Fallback>
                <p:oleObj name="Equation" r:id="rId13" imgW="203040" imgH="177480" progId="Equation.DSMT4">
                  <p:embed/>
                  <p:pic>
                    <p:nvPicPr>
                      <p:cNvPr id="18" name="Object 3">
                        <a:extLst>
                          <a:ext uri="{FF2B5EF4-FFF2-40B4-BE49-F238E27FC236}">
                            <a16:creationId xmlns:a16="http://schemas.microsoft.com/office/drawing/2014/main" id="{F57F3253-D88B-4795-8627-C367BBD69FC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5658" y="1233513"/>
                        <a:ext cx="554037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3">
            <a:extLst>
              <a:ext uri="{FF2B5EF4-FFF2-40B4-BE49-F238E27FC236}">
                <a16:creationId xmlns:a16="http://schemas.microsoft.com/office/drawing/2014/main" id="{02A4F0B3-4BEE-4C75-8FE7-29B15F9F51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2221399"/>
              </p:ext>
            </p:extLst>
          </p:nvPr>
        </p:nvGraphicFramePr>
        <p:xfrm>
          <a:off x="7020272" y="1185517"/>
          <a:ext cx="554038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203040" imgH="164880" progId="Equation.DSMT4">
                  <p:embed/>
                </p:oleObj>
              </mc:Choice>
              <mc:Fallback>
                <p:oleObj name="Equation" r:id="rId15" imgW="203040" imgH="164880" progId="Equation.DSMT4">
                  <p:embed/>
                  <p:pic>
                    <p:nvPicPr>
                      <p:cNvPr id="19" name="Object 3">
                        <a:extLst>
                          <a:ext uri="{FF2B5EF4-FFF2-40B4-BE49-F238E27FC236}">
                            <a16:creationId xmlns:a16="http://schemas.microsoft.com/office/drawing/2014/main" id="{02A4F0B3-4BEE-4C75-8FE7-29B15F9F514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0272" y="1185517"/>
                        <a:ext cx="554038" cy="449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3">
            <a:extLst>
              <a:ext uri="{FF2B5EF4-FFF2-40B4-BE49-F238E27FC236}">
                <a16:creationId xmlns:a16="http://schemas.microsoft.com/office/drawing/2014/main" id="{99ED7D84-571C-4B42-A701-37A91A08DB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287019"/>
              </p:ext>
            </p:extLst>
          </p:nvPr>
        </p:nvGraphicFramePr>
        <p:xfrm>
          <a:off x="6225679" y="2147177"/>
          <a:ext cx="554037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203040" imgH="177480" progId="Equation.DSMT4">
                  <p:embed/>
                </p:oleObj>
              </mc:Choice>
              <mc:Fallback>
                <p:oleObj name="Equation" r:id="rId17" imgW="203040" imgH="177480" progId="Equation.DSMT4">
                  <p:embed/>
                  <p:pic>
                    <p:nvPicPr>
                      <p:cNvPr id="20" name="Object 3">
                        <a:extLst>
                          <a:ext uri="{FF2B5EF4-FFF2-40B4-BE49-F238E27FC236}">
                            <a16:creationId xmlns:a16="http://schemas.microsoft.com/office/drawing/2014/main" id="{99ED7D84-571C-4B42-A701-37A91A08DB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5679" y="2147177"/>
                        <a:ext cx="554037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834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49250" y="403225"/>
            <a:ext cx="8020050" cy="5397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CA" sz="2200"/>
              <a:t>Practice: Find the missing angle</a:t>
            </a:r>
          </a:p>
        </p:txBody>
      </p:sp>
      <p:sp>
        <p:nvSpPr>
          <p:cNvPr id="4" name="Isosceles Triangle 3"/>
          <p:cNvSpPr/>
          <p:nvPr/>
        </p:nvSpPr>
        <p:spPr>
          <a:xfrm rot="13874066">
            <a:off x="645319" y="1572419"/>
            <a:ext cx="2428875" cy="1071563"/>
          </a:xfrm>
          <a:prstGeom prst="triangle">
            <a:avLst>
              <a:gd name="adj" fmla="val 5783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1387475" y="1960563"/>
          <a:ext cx="249238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9579" imgH="177646" progId="Equation.DSMT4">
                  <p:embed/>
                </p:oleObj>
              </mc:Choice>
              <mc:Fallback>
                <p:oleObj name="Equation" r:id="rId3" imgW="139579" imgH="177646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475" y="1960563"/>
                        <a:ext cx="249238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673225" y="2436813"/>
          <a:ext cx="519113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90335" imgH="164957" progId="Equation.DSMT4">
                  <p:embed/>
                </p:oleObj>
              </mc:Choice>
              <mc:Fallback>
                <p:oleObj name="Equation" r:id="rId5" imgW="190335" imgH="164957" progId="Equation.DSMT4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3225" y="2436813"/>
                        <a:ext cx="519113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1058863" y="1343025"/>
          <a:ext cx="33337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14102" imgH="177492" progId="Equation.DSMT4">
                  <p:embed/>
                </p:oleObj>
              </mc:Choice>
              <mc:Fallback>
                <p:oleObj name="Equation" r:id="rId7" imgW="114102" imgH="177492" progId="Equation.DSMT4">
                  <p:embed/>
                  <p:pic>
                    <p:nvPicPr>
                      <p:cNvPr id="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8863" y="1343025"/>
                        <a:ext cx="333375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5"/>
          <p:cNvGraphicFramePr>
            <a:graphicFrameLocks noChangeAspect="1"/>
          </p:cNvGraphicFramePr>
          <p:nvPr/>
        </p:nvGraphicFramePr>
        <p:xfrm>
          <a:off x="2147888" y="1360488"/>
          <a:ext cx="461962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90335" imgH="177646" progId="Equation.DSMT4">
                  <p:embed/>
                </p:oleObj>
              </mc:Choice>
              <mc:Fallback>
                <p:oleObj name="Equation" r:id="rId9" imgW="190335" imgH="177646" progId="Equation.DSMT4">
                  <p:embed/>
                  <p:pic>
                    <p:nvPicPr>
                      <p:cNvPr id="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888" y="1360488"/>
                        <a:ext cx="461962" cy="42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549275" y="3297238"/>
          <a:ext cx="865188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93359" imgH="215713" progId="Equation.DSMT4">
                  <p:embed/>
                </p:oleObj>
              </mc:Choice>
              <mc:Fallback>
                <p:oleObj name="Equation" r:id="rId11" imgW="393359" imgH="215713" progId="Equation.DSMT4">
                  <p:embed/>
                  <p:pic>
                    <p:nvPicPr>
                      <p:cNvPr id="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3297238"/>
                        <a:ext cx="865188" cy="471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184650" y="1231900"/>
            <a:ext cx="40576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Indicate which side you want to find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197350" y="1785938"/>
            <a:ext cx="37719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Plug the values into your formula</a:t>
            </a:r>
          </a:p>
        </p:txBody>
      </p:sp>
      <p:graphicFrame>
        <p:nvGraphicFramePr>
          <p:cNvPr id="12" name="Object 7"/>
          <p:cNvGraphicFramePr>
            <a:graphicFrameLocks noChangeAspect="1"/>
          </p:cNvGraphicFramePr>
          <p:nvPr/>
        </p:nvGraphicFramePr>
        <p:xfrm>
          <a:off x="1522413" y="3351213"/>
          <a:ext cx="77152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80835" imgH="203112" progId="Equation.DSMT4">
                  <p:embed/>
                </p:oleObj>
              </mc:Choice>
              <mc:Fallback>
                <p:oleObj name="Equation" r:id="rId13" imgW="380835" imgH="203112" progId="Equation.DSMT4">
                  <p:embed/>
                  <p:pic>
                    <p:nvPicPr>
                      <p:cNvPr id="1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2413" y="3351213"/>
                        <a:ext cx="771525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8"/>
          <p:cNvGraphicFramePr>
            <a:graphicFrameLocks noChangeAspect="1"/>
          </p:cNvGraphicFramePr>
          <p:nvPr/>
        </p:nvGraphicFramePr>
        <p:xfrm>
          <a:off x="2343150" y="3354388"/>
          <a:ext cx="6223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04536" imgH="215713" progId="Equation.DSMT4">
                  <p:embed/>
                </p:oleObj>
              </mc:Choice>
              <mc:Fallback>
                <p:oleObj name="Equation" r:id="rId15" imgW="304536" imgH="215713" progId="Equation.DSMT4">
                  <p:embed/>
                  <p:pic>
                    <p:nvPicPr>
                      <p:cNvPr id="13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3150" y="3354388"/>
                        <a:ext cx="622300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9"/>
          <p:cNvGraphicFramePr>
            <a:graphicFrameLocks noChangeAspect="1"/>
          </p:cNvGraphicFramePr>
          <p:nvPr/>
        </p:nvGraphicFramePr>
        <p:xfrm>
          <a:off x="2967038" y="3389313"/>
          <a:ext cx="12700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622030" imgH="253890" progId="Equation.DSMT4">
                  <p:embed/>
                </p:oleObj>
              </mc:Choice>
              <mc:Fallback>
                <p:oleObj name="Equation" r:id="rId17" imgW="622030" imgH="253890" progId="Equation.DSMT4">
                  <p:embed/>
                  <p:pic>
                    <p:nvPicPr>
                      <p:cNvPr id="14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7038" y="3389313"/>
                        <a:ext cx="1270000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0"/>
          <p:cNvGraphicFramePr>
            <a:graphicFrameLocks noChangeAspect="1"/>
          </p:cNvGraphicFramePr>
          <p:nvPr/>
        </p:nvGraphicFramePr>
        <p:xfrm>
          <a:off x="4122738" y="3325813"/>
          <a:ext cx="1079500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380670" imgH="177646" progId="Equation.DSMT4">
                  <p:embed/>
                </p:oleObj>
              </mc:Choice>
              <mc:Fallback>
                <p:oleObj name="Equation" r:id="rId19" imgW="380670" imgH="177646" progId="Equation.DSMT4">
                  <p:embed/>
                  <p:pic>
                    <p:nvPicPr>
                      <p:cNvPr id="15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2738" y="3325813"/>
                        <a:ext cx="1079500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1"/>
          <p:cNvGraphicFramePr>
            <a:graphicFrameLocks noChangeAspect="1"/>
          </p:cNvGraphicFramePr>
          <p:nvPr/>
        </p:nvGraphicFramePr>
        <p:xfrm>
          <a:off x="473075" y="3948113"/>
          <a:ext cx="947738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418918" imgH="177723" progId="Equation.DSMT4">
                  <p:embed/>
                </p:oleObj>
              </mc:Choice>
              <mc:Fallback>
                <p:oleObj name="Equation" r:id="rId21" imgW="418918" imgH="177723" progId="Equation.DSMT4">
                  <p:embed/>
                  <p:pic>
                    <p:nvPicPr>
                      <p:cNvPr id="1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075" y="3948113"/>
                        <a:ext cx="947738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2"/>
          <p:cNvGraphicFramePr>
            <a:graphicFrameLocks noChangeAspect="1"/>
          </p:cNvGraphicFramePr>
          <p:nvPr/>
        </p:nvGraphicFramePr>
        <p:xfrm>
          <a:off x="1509713" y="3962400"/>
          <a:ext cx="795337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393359" imgH="164957" progId="Equation.DSMT4">
                  <p:embed/>
                </p:oleObj>
              </mc:Choice>
              <mc:Fallback>
                <p:oleObj name="Equation" r:id="rId23" imgW="393359" imgH="164957" progId="Equation.DSMT4">
                  <p:embed/>
                  <p:pic>
                    <p:nvPicPr>
                      <p:cNvPr id="17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9713" y="3962400"/>
                        <a:ext cx="795337" cy="33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3"/>
          <p:cNvGraphicFramePr>
            <a:graphicFrameLocks noChangeAspect="1"/>
          </p:cNvGraphicFramePr>
          <p:nvPr/>
        </p:nvGraphicFramePr>
        <p:xfrm>
          <a:off x="2316163" y="3948113"/>
          <a:ext cx="674687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329914" imgH="177646" progId="Equation.DSMT4">
                  <p:embed/>
                </p:oleObj>
              </mc:Choice>
              <mc:Fallback>
                <p:oleObj name="Equation" r:id="rId25" imgW="329914" imgH="177646" progId="Equation.DSMT4">
                  <p:embed/>
                  <p:pic>
                    <p:nvPicPr>
                      <p:cNvPr id="18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6163" y="3948113"/>
                        <a:ext cx="674687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4"/>
          <p:cNvGraphicFramePr>
            <a:graphicFrameLocks noChangeAspect="1"/>
          </p:cNvGraphicFramePr>
          <p:nvPr/>
        </p:nvGraphicFramePr>
        <p:xfrm>
          <a:off x="3040063" y="3960813"/>
          <a:ext cx="569912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279158" imgH="177646" progId="Equation.DSMT4">
                  <p:embed/>
                </p:oleObj>
              </mc:Choice>
              <mc:Fallback>
                <p:oleObj name="Equation" r:id="rId27" imgW="279158" imgH="177646" progId="Equation.DSMT4">
                  <p:embed/>
                  <p:pic>
                    <p:nvPicPr>
                      <p:cNvPr id="19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0063" y="3960813"/>
                        <a:ext cx="569912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5"/>
          <p:cNvGraphicFramePr>
            <a:graphicFrameLocks noChangeAspect="1"/>
          </p:cNvGraphicFramePr>
          <p:nvPr/>
        </p:nvGraphicFramePr>
        <p:xfrm>
          <a:off x="3649663" y="3852863"/>
          <a:ext cx="1168400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507780" imgH="253890" progId="Equation.DSMT4">
                  <p:embed/>
                </p:oleObj>
              </mc:Choice>
              <mc:Fallback>
                <p:oleObj name="Equation" r:id="rId29" imgW="507780" imgH="253890" progId="Equation.DSMT4">
                  <p:embed/>
                  <p:pic>
                    <p:nvPicPr>
                      <p:cNvPr id="2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9663" y="3852863"/>
                        <a:ext cx="1168400" cy="579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6"/>
          <p:cNvGraphicFramePr>
            <a:graphicFrameLocks noChangeAspect="1"/>
          </p:cNvGraphicFramePr>
          <p:nvPr/>
        </p:nvGraphicFramePr>
        <p:xfrm>
          <a:off x="517525" y="4586288"/>
          <a:ext cx="9080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418918" imgH="177723" progId="Equation.DSMT4">
                  <p:embed/>
                </p:oleObj>
              </mc:Choice>
              <mc:Fallback>
                <p:oleObj name="Equation" r:id="rId31" imgW="418918" imgH="177723" progId="Equation.DSMT4">
                  <p:embed/>
                  <p:pic>
                    <p:nvPicPr>
                      <p:cNvPr id="21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4586288"/>
                        <a:ext cx="90805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7"/>
          <p:cNvGraphicFramePr>
            <a:graphicFrameLocks noChangeAspect="1"/>
          </p:cNvGraphicFramePr>
          <p:nvPr/>
        </p:nvGraphicFramePr>
        <p:xfrm>
          <a:off x="1509713" y="4587875"/>
          <a:ext cx="820737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405872" imgH="177569" progId="Equation.DSMT4">
                  <p:embed/>
                </p:oleObj>
              </mc:Choice>
              <mc:Fallback>
                <p:oleObj name="Equation" r:id="rId33" imgW="405872" imgH="177569" progId="Equation.DSMT4">
                  <p:embed/>
                  <p:pic>
                    <p:nvPicPr>
                      <p:cNvPr id="22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9713" y="4587875"/>
                        <a:ext cx="820737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8"/>
          <p:cNvGraphicFramePr>
            <a:graphicFrameLocks noChangeAspect="1"/>
          </p:cNvGraphicFramePr>
          <p:nvPr/>
        </p:nvGraphicFramePr>
        <p:xfrm>
          <a:off x="2357438" y="4597400"/>
          <a:ext cx="1271587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621760" imgH="177646" progId="Equation.DSMT4">
                  <p:embed/>
                </p:oleObj>
              </mc:Choice>
              <mc:Fallback>
                <p:oleObj name="Equation" r:id="rId35" imgW="621760" imgH="177646" progId="Equation.DSMT4">
                  <p:embed/>
                  <p:pic>
                    <p:nvPicPr>
                      <p:cNvPr id="23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38" y="4597400"/>
                        <a:ext cx="1271587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9"/>
          <p:cNvGraphicFramePr>
            <a:graphicFrameLocks noChangeAspect="1"/>
          </p:cNvGraphicFramePr>
          <p:nvPr/>
        </p:nvGraphicFramePr>
        <p:xfrm>
          <a:off x="711200" y="5114925"/>
          <a:ext cx="682625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329914" imgH="177646" progId="Equation.DSMT4">
                  <p:embed/>
                </p:oleObj>
              </mc:Choice>
              <mc:Fallback>
                <p:oleObj name="Equation" r:id="rId37" imgW="329914" imgH="177646" progId="Equation.DSMT4">
                  <p:embed/>
                  <p:pic>
                    <p:nvPicPr>
                      <p:cNvPr id="24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5114925"/>
                        <a:ext cx="682625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0"/>
          <p:cNvGraphicFramePr>
            <a:graphicFrameLocks noChangeAspect="1"/>
          </p:cNvGraphicFramePr>
          <p:nvPr/>
        </p:nvGraphicFramePr>
        <p:xfrm>
          <a:off x="1377950" y="5132388"/>
          <a:ext cx="148907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736280" imgH="177723" progId="Equation.DSMT4">
                  <p:embed/>
                </p:oleObj>
              </mc:Choice>
              <mc:Fallback>
                <p:oleObj name="Equation" r:id="rId39" imgW="736280" imgH="177723" progId="Equation.DSMT4">
                  <p:embed/>
                  <p:pic>
                    <p:nvPicPr>
                      <p:cNvPr id="25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7950" y="5132388"/>
                        <a:ext cx="1489075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1"/>
          <p:cNvGraphicFramePr>
            <a:graphicFrameLocks noChangeAspect="1"/>
          </p:cNvGraphicFramePr>
          <p:nvPr/>
        </p:nvGraphicFramePr>
        <p:xfrm>
          <a:off x="79375" y="5588000"/>
          <a:ext cx="2341563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1129810" imgH="177723" progId="Equation.DSMT4">
                  <p:embed/>
                </p:oleObj>
              </mc:Choice>
              <mc:Fallback>
                <p:oleObj name="Equation" r:id="rId41" imgW="1129810" imgH="177723" progId="Equation.DSMT4">
                  <p:embed/>
                  <p:pic>
                    <p:nvPicPr>
                      <p:cNvPr id="26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75" y="5588000"/>
                        <a:ext cx="2341563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2"/>
          <p:cNvGraphicFramePr>
            <a:graphicFrameLocks noChangeAspect="1"/>
          </p:cNvGraphicFramePr>
          <p:nvPr/>
        </p:nvGraphicFramePr>
        <p:xfrm>
          <a:off x="2386013" y="5586413"/>
          <a:ext cx="769937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380670" imgH="177646" progId="Equation.DSMT4">
                  <p:embed/>
                </p:oleObj>
              </mc:Choice>
              <mc:Fallback>
                <p:oleObj name="Equation" r:id="rId43" imgW="380670" imgH="177646" progId="Equation.DSMT4">
                  <p:embed/>
                  <p:pic>
                    <p:nvPicPr>
                      <p:cNvPr id="27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6013" y="5586413"/>
                        <a:ext cx="769937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9" name="Object 23"/>
          <p:cNvGraphicFramePr>
            <a:graphicFrameLocks noChangeAspect="1"/>
          </p:cNvGraphicFramePr>
          <p:nvPr/>
        </p:nvGraphicFramePr>
        <p:xfrm>
          <a:off x="101600" y="5535613"/>
          <a:ext cx="3078163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1485255" imgH="266584" progId="Equation.DSMT4">
                  <p:embed/>
                </p:oleObj>
              </mc:Choice>
              <mc:Fallback>
                <p:oleObj name="Equation" r:id="rId45" imgW="1485255" imgH="266584" progId="Equation.DSMT4">
                  <p:embed/>
                  <p:pic>
                    <p:nvPicPr>
                      <p:cNvPr id="4119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" y="5535613"/>
                        <a:ext cx="3078163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0" name="Object 24"/>
          <p:cNvGraphicFramePr>
            <a:graphicFrameLocks noChangeAspect="1"/>
          </p:cNvGraphicFramePr>
          <p:nvPr/>
        </p:nvGraphicFramePr>
        <p:xfrm>
          <a:off x="3140075" y="5583238"/>
          <a:ext cx="693738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7" imgW="266353" imgH="177569" progId="Equation.DSMT4">
                  <p:embed/>
                </p:oleObj>
              </mc:Choice>
              <mc:Fallback>
                <p:oleObj name="Equation" r:id="rId47" imgW="266353" imgH="177569" progId="Equation.DSMT4">
                  <p:embed/>
                  <p:pic>
                    <p:nvPicPr>
                      <p:cNvPr id="412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0075" y="5583238"/>
                        <a:ext cx="693738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1" name="Object 25"/>
          <p:cNvGraphicFramePr>
            <a:graphicFrameLocks noChangeAspect="1"/>
          </p:cNvGraphicFramePr>
          <p:nvPr/>
        </p:nvGraphicFramePr>
        <p:xfrm>
          <a:off x="1570038" y="5529263"/>
          <a:ext cx="1190625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9" imgW="457002" imgH="215806" progId="Equation.DSMT4">
                  <p:embed/>
                </p:oleObj>
              </mc:Choice>
              <mc:Fallback>
                <p:oleObj name="Equation" r:id="rId49" imgW="457002" imgH="215806" progId="Equation.DSMT4">
                  <p:embed/>
                  <p:pic>
                    <p:nvPicPr>
                      <p:cNvPr id="4121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0038" y="5529263"/>
                        <a:ext cx="1190625" cy="563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6" name="Object 27"/>
          <p:cNvGraphicFramePr>
            <a:graphicFrameLocks noChangeAspect="1"/>
          </p:cNvGraphicFramePr>
          <p:nvPr/>
        </p:nvGraphicFramePr>
        <p:xfrm>
          <a:off x="4651375" y="434975"/>
          <a:ext cx="25400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1" imgW="139579" imgH="177646" progId="Equation.DSMT4">
                  <p:embed/>
                </p:oleObj>
              </mc:Choice>
              <mc:Fallback>
                <p:oleObj name="Equation" r:id="rId51" imgW="139579" imgH="177646" progId="Equation.DSMT4">
                  <p:embed/>
                  <p:pic>
                    <p:nvPicPr>
                      <p:cNvPr id="5146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75" y="434975"/>
                        <a:ext cx="254000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5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92794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20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C1762-77C0-4CF4-9205-EE45E5AF7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4638"/>
            <a:ext cx="7673280" cy="490066"/>
          </a:xfrm>
        </p:spPr>
        <p:txBody>
          <a:bodyPr>
            <a:normAutofit/>
          </a:bodyPr>
          <a:lstStyle/>
          <a:p>
            <a:r>
              <a:rPr lang="en-CA" sz="2600" dirty="0"/>
              <a:t>When do you use Sine Law vs Cosine Law?</a:t>
            </a:r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99F2A486-E7A0-4BA4-86A4-65C1B86F861F}"/>
              </a:ext>
            </a:extLst>
          </p:cNvPr>
          <p:cNvSpPr/>
          <p:nvPr/>
        </p:nvSpPr>
        <p:spPr>
          <a:xfrm rot="13874066">
            <a:off x="362861" y="2709138"/>
            <a:ext cx="1649526" cy="1630635"/>
          </a:xfrm>
          <a:prstGeom prst="triangle">
            <a:avLst>
              <a:gd name="adj" fmla="val 5783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F69AE63C-BF99-4D84-A123-2CC8BF8E0C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7834998"/>
              </p:ext>
            </p:extLst>
          </p:nvPr>
        </p:nvGraphicFramePr>
        <p:xfrm>
          <a:off x="581969" y="3592001"/>
          <a:ext cx="47625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66400" imgH="177480" progId="Equation.DSMT4">
                  <p:embed/>
                </p:oleObj>
              </mc:Choice>
              <mc:Fallback>
                <p:oleObj name="Equation" r:id="rId3" imgW="266400" imgH="177480" progId="Equation.DSMT4">
                  <p:embed/>
                  <p:pic>
                    <p:nvPicPr>
                      <p:cNvPr id="5" name="Object 2">
                        <a:extLst>
                          <a:ext uri="{FF2B5EF4-FFF2-40B4-BE49-F238E27FC236}">
                            <a16:creationId xmlns:a16="http://schemas.microsoft.com/office/drawing/2014/main" id="{F69AE63C-BF99-4D84-A123-2CC8BF8E0C2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969" y="3592001"/>
                        <a:ext cx="47625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E1CDB4AE-77F1-4141-A8BF-C542A3327A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2766115"/>
              </p:ext>
            </p:extLst>
          </p:nvPr>
        </p:nvGraphicFramePr>
        <p:xfrm>
          <a:off x="1187624" y="3774306"/>
          <a:ext cx="519113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90335" imgH="164957" progId="Equation.DSMT4">
                  <p:embed/>
                </p:oleObj>
              </mc:Choice>
              <mc:Fallback>
                <p:oleObj name="Equation" r:id="rId5" imgW="190335" imgH="164957" progId="Equation.DSMT4">
                  <p:embed/>
                  <p:pic>
                    <p:nvPicPr>
                      <p:cNvPr id="6" name="Object 3">
                        <a:extLst>
                          <a:ext uri="{FF2B5EF4-FFF2-40B4-BE49-F238E27FC236}">
                            <a16:creationId xmlns:a16="http://schemas.microsoft.com/office/drawing/2014/main" id="{E1CDB4AE-77F1-4141-A8BF-C542A3327A3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3774306"/>
                        <a:ext cx="519113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">
            <a:extLst>
              <a:ext uri="{FF2B5EF4-FFF2-40B4-BE49-F238E27FC236}">
                <a16:creationId xmlns:a16="http://schemas.microsoft.com/office/drawing/2014/main" id="{8F2D372B-679F-498B-9B08-2A16958851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6473523"/>
              </p:ext>
            </p:extLst>
          </p:nvPr>
        </p:nvGraphicFramePr>
        <p:xfrm>
          <a:off x="379413" y="-2943225"/>
          <a:ext cx="555625" cy="1193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90440" imgH="4127400" progId="Equation.DSMT4">
                  <p:embed/>
                </p:oleObj>
              </mc:Choice>
              <mc:Fallback>
                <p:oleObj name="Equation" r:id="rId7" imgW="190440" imgH="4127400" progId="Equation.DSMT4">
                  <p:embed/>
                  <p:pic>
                    <p:nvPicPr>
                      <p:cNvPr id="7" name="Object 4">
                        <a:extLst>
                          <a:ext uri="{FF2B5EF4-FFF2-40B4-BE49-F238E27FC236}">
                            <a16:creationId xmlns:a16="http://schemas.microsoft.com/office/drawing/2014/main" id="{8F2D372B-679F-498B-9B08-2A169588518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413" y="-2943225"/>
                        <a:ext cx="555625" cy="11939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5">
            <a:extLst>
              <a:ext uri="{FF2B5EF4-FFF2-40B4-BE49-F238E27FC236}">
                <a16:creationId xmlns:a16="http://schemas.microsoft.com/office/drawing/2014/main" id="{D2A063A7-53B8-40EE-9712-F6015445A0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1803520"/>
              </p:ext>
            </p:extLst>
          </p:nvPr>
        </p:nvGraphicFramePr>
        <p:xfrm>
          <a:off x="1835696" y="2817287"/>
          <a:ext cx="352895" cy="38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26720" imgH="139680" progId="Equation.DSMT4">
                  <p:embed/>
                </p:oleObj>
              </mc:Choice>
              <mc:Fallback>
                <p:oleObj name="Equation" r:id="rId9" imgW="126720" imgH="139680" progId="Equation.DSMT4">
                  <p:embed/>
                  <p:pic>
                    <p:nvPicPr>
                      <p:cNvPr id="8" name="Object 5">
                        <a:extLst>
                          <a:ext uri="{FF2B5EF4-FFF2-40B4-BE49-F238E27FC236}">
                            <a16:creationId xmlns:a16="http://schemas.microsoft.com/office/drawing/2014/main" id="{D2A063A7-53B8-40EE-9712-F6015445A06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2817287"/>
                        <a:ext cx="352895" cy="3856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0F47149-FA6C-4971-BBBC-2FC717894AF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9512" y="836712"/>
            <a:ext cx="8020050" cy="115212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CA" sz="2200" dirty="0"/>
              <a:t>The sine law can only be used when you have an angle with the opposite side</a:t>
            </a:r>
          </a:p>
          <a:p>
            <a:pPr eaLnBrk="1" hangingPunct="1">
              <a:lnSpc>
                <a:spcPct val="90000"/>
              </a:lnSpc>
            </a:pPr>
            <a:r>
              <a:rPr lang="en-CA" sz="2200" dirty="0"/>
              <a:t>Cosine Law can be used when you have SSS, SAS, SSA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1D9F0E9-147F-40C9-BD2B-335BC9C768CC}"/>
              </a:ext>
            </a:extLst>
          </p:cNvPr>
          <p:cNvSpPr txBox="1">
            <a:spLocks/>
          </p:cNvSpPr>
          <p:nvPr/>
        </p:nvSpPr>
        <p:spPr>
          <a:xfrm>
            <a:off x="177508" y="1988840"/>
            <a:ext cx="8498947" cy="115212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CA" sz="2100" dirty="0"/>
              <a:t>Q: Indicate which law you would use to solve for the missing value: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84F0AB-453B-4F84-8D08-FD4CE354149E}"/>
              </a:ext>
            </a:extLst>
          </p:cNvPr>
          <p:cNvSpPr/>
          <p:nvPr/>
        </p:nvSpPr>
        <p:spPr>
          <a:xfrm rot="13874066">
            <a:off x="6435036" y="3052680"/>
            <a:ext cx="1612049" cy="752640"/>
          </a:xfrm>
          <a:prstGeom prst="triangle">
            <a:avLst>
              <a:gd name="adj" fmla="val 36905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606AC456-FEF5-4569-8BAD-259BEDB39056}"/>
              </a:ext>
            </a:extLst>
          </p:cNvPr>
          <p:cNvSpPr/>
          <p:nvPr/>
        </p:nvSpPr>
        <p:spPr>
          <a:xfrm rot="14242692">
            <a:off x="3732616" y="2776683"/>
            <a:ext cx="1060124" cy="1630635"/>
          </a:xfrm>
          <a:prstGeom prst="triangle">
            <a:avLst>
              <a:gd name="adj" fmla="val 100000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5" name="Object 3">
            <a:extLst>
              <a:ext uri="{FF2B5EF4-FFF2-40B4-BE49-F238E27FC236}">
                <a16:creationId xmlns:a16="http://schemas.microsoft.com/office/drawing/2014/main" id="{5F55FE76-2C99-455F-BE33-DF9B7B82F0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5546936"/>
              </p:ext>
            </p:extLst>
          </p:nvPr>
        </p:nvGraphicFramePr>
        <p:xfrm>
          <a:off x="4138613" y="3575050"/>
          <a:ext cx="3460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26720" imgH="177480" progId="Equation.DSMT4">
                  <p:embed/>
                </p:oleObj>
              </mc:Choice>
              <mc:Fallback>
                <p:oleObj name="Equation" r:id="rId11" imgW="126720" imgH="177480" progId="Equation.DSMT4">
                  <p:embed/>
                  <p:pic>
                    <p:nvPicPr>
                      <p:cNvPr id="15" name="Object 3">
                        <a:extLst>
                          <a:ext uri="{FF2B5EF4-FFF2-40B4-BE49-F238E27FC236}">
                            <a16:creationId xmlns:a16="http://schemas.microsoft.com/office/drawing/2014/main" id="{5F55FE76-2C99-455F-BE33-DF9B7B82F06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8613" y="3575050"/>
                        <a:ext cx="3460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3">
            <a:extLst>
              <a:ext uri="{FF2B5EF4-FFF2-40B4-BE49-F238E27FC236}">
                <a16:creationId xmlns:a16="http://schemas.microsoft.com/office/drawing/2014/main" id="{B49ED374-FCA8-4C25-82F9-D7557609E3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2379934"/>
              </p:ext>
            </p:extLst>
          </p:nvPr>
        </p:nvGraphicFramePr>
        <p:xfrm>
          <a:off x="4925939" y="2857126"/>
          <a:ext cx="3460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26720" imgH="177480" progId="Equation.DSMT4">
                  <p:embed/>
                </p:oleObj>
              </mc:Choice>
              <mc:Fallback>
                <p:oleObj name="Equation" r:id="rId13" imgW="126720" imgH="177480" progId="Equation.DSMT4">
                  <p:embed/>
                  <p:pic>
                    <p:nvPicPr>
                      <p:cNvPr id="20" name="Object 3">
                        <a:extLst>
                          <a:ext uri="{FF2B5EF4-FFF2-40B4-BE49-F238E27FC236}">
                            <a16:creationId xmlns:a16="http://schemas.microsoft.com/office/drawing/2014/main" id="{B49ED374-FCA8-4C25-82F9-D7557609E38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5939" y="2857126"/>
                        <a:ext cx="3460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3">
            <a:extLst>
              <a:ext uri="{FF2B5EF4-FFF2-40B4-BE49-F238E27FC236}">
                <a16:creationId xmlns:a16="http://schemas.microsoft.com/office/drawing/2014/main" id="{3B4E5DC6-FAEA-495B-8B4D-0427F0FE84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3438542"/>
              </p:ext>
            </p:extLst>
          </p:nvPr>
        </p:nvGraphicFramePr>
        <p:xfrm>
          <a:off x="3715724" y="2773825"/>
          <a:ext cx="3460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26720" imgH="177480" progId="Equation.DSMT4">
                  <p:embed/>
                </p:oleObj>
              </mc:Choice>
              <mc:Fallback>
                <p:oleObj name="Equation" r:id="rId15" imgW="126720" imgH="177480" progId="Equation.DSMT4">
                  <p:embed/>
                  <p:pic>
                    <p:nvPicPr>
                      <p:cNvPr id="21" name="Object 3">
                        <a:extLst>
                          <a:ext uri="{FF2B5EF4-FFF2-40B4-BE49-F238E27FC236}">
                            <a16:creationId xmlns:a16="http://schemas.microsoft.com/office/drawing/2014/main" id="{3B4E5DC6-FAEA-495B-8B4D-0427F0FE84A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5724" y="2773825"/>
                        <a:ext cx="3460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">
            <a:extLst>
              <a:ext uri="{FF2B5EF4-FFF2-40B4-BE49-F238E27FC236}">
                <a16:creationId xmlns:a16="http://schemas.microsoft.com/office/drawing/2014/main" id="{C793DF4A-42B4-4FD8-8D91-9844AF1E02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2824419"/>
              </p:ext>
            </p:extLst>
          </p:nvPr>
        </p:nvGraphicFramePr>
        <p:xfrm>
          <a:off x="4481077" y="2765685"/>
          <a:ext cx="249237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39680" imgH="177480" progId="Equation.DSMT4">
                  <p:embed/>
                </p:oleObj>
              </mc:Choice>
              <mc:Fallback>
                <p:oleObj name="Equation" r:id="rId17" imgW="139680" imgH="177480" progId="Equation.DSMT4">
                  <p:embed/>
                  <p:pic>
                    <p:nvPicPr>
                      <p:cNvPr id="22" name="Object 2">
                        <a:extLst>
                          <a:ext uri="{FF2B5EF4-FFF2-40B4-BE49-F238E27FC236}">
                            <a16:creationId xmlns:a16="http://schemas.microsoft.com/office/drawing/2014/main" id="{C793DF4A-42B4-4FD8-8D91-9844AF1E02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1077" y="2765685"/>
                        <a:ext cx="249237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3">
            <a:extLst>
              <a:ext uri="{FF2B5EF4-FFF2-40B4-BE49-F238E27FC236}">
                <a16:creationId xmlns:a16="http://schemas.microsoft.com/office/drawing/2014/main" id="{EC879279-0B2D-48B8-8090-6A2FBC92F0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7193731"/>
              </p:ext>
            </p:extLst>
          </p:nvPr>
        </p:nvGraphicFramePr>
        <p:xfrm>
          <a:off x="7524328" y="2857125"/>
          <a:ext cx="3460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26720" imgH="177480" progId="Equation.DSMT4">
                  <p:embed/>
                </p:oleObj>
              </mc:Choice>
              <mc:Fallback>
                <p:oleObj name="Equation" r:id="rId19" imgW="126720" imgH="177480" progId="Equation.DSMT4">
                  <p:embed/>
                  <p:pic>
                    <p:nvPicPr>
                      <p:cNvPr id="23" name="Object 3">
                        <a:extLst>
                          <a:ext uri="{FF2B5EF4-FFF2-40B4-BE49-F238E27FC236}">
                            <a16:creationId xmlns:a16="http://schemas.microsoft.com/office/drawing/2014/main" id="{EC879279-0B2D-48B8-8090-6A2FBC92F0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328" y="2857125"/>
                        <a:ext cx="3460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">
            <a:extLst>
              <a:ext uri="{FF2B5EF4-FFF2-40B4-BE49-F238E27FC236}">
                <a16:creationId xmlns:a16="http://schemas.microsoft.com/office/drawing/2014/main" id="{D04C1700-3D1A-4EA1-99D9-2C1D517F7F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8614599"/>
              </p:ext>
            </p:extLst>
          </p:nvPr>
        </p:nvGraphicFramePr>
        <p:xfrm>
          <a:off x="7067892" y="3645024"/>
          <a:ext cx="312420" cy="208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266400" imgH="177480" progId="Equation.DSMT4">
                  <p:embed/>
                </p:oleObj>
              </mc:Choice>
              <mc:Fallback>
                <p:oleObj name="Equation" r:id="rId20" imgW="266400" imgH="177480" progId="Equation.DSMT4">
                  <p:embed/>
                  <p:pic>
                    <p:nvPicPr>
                      <p:cNvPr id="24" name="Object 2">
                        <a:extLst>
                          <a:ext uri="{FF2B5EF4-FFF2-40B4-BE49-F238E27FC236}">
                            <a16:creationId xmlns:a16="http://schemas.microsoft.com/office/drawing/2014/main" id="{D04C1700-3D1A-4EA1-99D9-2C1D517F7F0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7892" y="3645024"/>
                        <a:ext cx="312420" cy="2082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3">
            <a:extLst>
              <a:ext uri="{FF2B5EF4-FFF2-40B4-BE49-F238E27FC236}">
                <a16:creationId xmlns:a16="http://schemas.microsoft.com/office/drawing/2014/main" id="{A4F0589A-C0C4-4790-9143-AB4C528CD6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5787114"/>
              </p:ext>
            </p:extLst>
          </p:nvPr>
        </p:nvGraphicFramePr>
        <p:xfrm>
          <a:off x="6783774" y="3025717"/>
          <a:ext cx="273280" cy="383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126720" imgH="177480" progId="Equation.DSMT4">
                  <p:embed/>
                </p:oleObj>
              </mc:Choice>
              <mc:Fallback>
                <p:oleObj name="Equation" r:id="rId22" imgW="126720" imgH="177480" progId="Equation.DSMT4">
                  <p:embed/>
                  <p:pic>
                    <p:nvPicPr>
                      <p:cNvPr id="25" name="Object 3">
                        <a:extLst>
                          <a:ext uri="{FF2B5EF4-FFF2-40B4-BE49-F238E27FC236}">
                            <a16:creationId xmlns:a16="http://schemas.microsoft.com/office/drawing/2014/main" id="{A4F0589A-C0C4-4790-9143-AB4C528CD63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3774" y="3025717"/>
                        <a:ext cx="273280" cy="3835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">
            <a:extLst>
              <a:ext uri="{FF2B5EF4-FFF2-40B4-BE49-F238E27FC236}">
                <a16:creationId xmlns:a16="http://schemas.microsoft.com/office/drawing/2014/main" id="{9208E634-741B-464E-8B8F-852C2597B5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1764949"/>
              </p:ext>
            </p:extLst>
          </p:nvPr>
        </p:nvGraphicFramePr>
        <p:xfrm>
          <a:off x="7719917" y="3609974"/>
          <a:ext cx="163512" cy="207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139680" imgH="177480" progId="Equation.DSMT4">
                  <p:embed/>
                </p:oleObj>
              </mc:Choice>
              <mc:Fallback>
                <p:oleObj name="Equation" r:id="rId24" imgW="139680" imgH="177480" progId="Equation.DSMT4">
                  <p:embed/>
                  <p:pic>
                    <p:nvPicPr>
                      <p:cNvPr id="26" name="Object 2">
                        <a:extLst>
                          <a:ext uri="{FF2B5EF4-FFF2-40B4-BE49-F238E27FC236}">
                            <a16:creationId xmlns:a16="http://schemas.microsoft.com/office/drawing/2014/main" id="{9208E634-741B-464E-8B8F-852C2597B53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9917" y="3609974"/>
                        <a:ext cx="163512" cy="2079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C8CCB671-2EAA-488F-AA74-5DE83AA596BD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323528" y="4797152"/>
            <a:ext cx="1944903" cy="1388746"/>
          </a:xfrm>
          <a:prstGeom prst="rect">
            <a:avLst/>
          </a:prstGeom>
        </p:spPr>
      </p:pic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9ACEA2F3-9800-438E-96A9-C45550D44BD9}"/>
              </a:ext>
            </a:extLst>
          </p:cNvPr>
          <p:cNvSpPr/>
          <p:nvPr/>
        </p:nvSpPr>
        <p:spPr>
          <a:xfrm rot="14242692">
            <a:off x="3536344" y="4939817"/>
            <a:ext cx="1060124" cy="1630635"/>
          </a:xfrm>
          <a:prstGeom prst="triangle">
            <a:avLst>
              <a:gd name="adj" fmla="val 100000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30" name="Object 3">
            <a:extLst>
              <a:ext uri="{FF2B5EF4-FFF2-40B4-BE49-F238E27FC236}">
                <a16:creationId xmlns:a16="http://schemas.microsoft.com/office/drawing/2014/main" id="{E087BD89-9216-46B8-8DD9-95A2414817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7278057"/>
              </p:ext>
            </p:extLst>
          </p:nvPr>
        </p:nvGraphicFramePr>
        <p:xfrm>
          <a:off x="3942341" y="5738184"/>
          <a:ext cx="3460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26720" imgH="177480" progId="Equation.DSMT4">
                  <p:embed/>
                </p:oleObj>
              </mc:Choice>
              <mc:Fallback>
                <p:oleObj name="Equation" r:id="rId27" imgW="126720" imgH="177480" progId="Equation.DSMT4">
                  <p:embed/>
                  <p:pic>
                    <p:nvPicPr>
                      <p:cNvPr id="30" name="Object 3">
                        <a:extLst>
                          <a:ext uri="{FF2B5EF4-FFF2-40B4-BE49-F238E27FC236}">
                            <a16:creationId xmlns:a16="http://schemas.microsoft.com/office/drawing/2014/main" id="{E087BD89-9216-46B8-8DD9-95A24148176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2341" y="5738184"/>
                        <a:ext cx="3460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">
            <a:extLst>
              <a:ext uri="{FF2B5EF4-FFF2-40B4-BE49-F238E27FC236}">
                <a16:creationId xmlns:a16="http://schemas.microsoft.com/office/drawing/2014/main" id="{1751A27E-83E7-403E-BEAA-D153DD3389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2125211"/>
              </p:ext>
            </p:extLst>
          </p:nvPr>
        </p:nvGraphicFramePr>
        <p:xfrm>
          <a:off x="4729981" y="5052044"/>
          <a:ext cx="3460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126720" imgH="139680" progId="Equation.DSMT4">
                  <p:embed/>
                </p:oleObj>
              </mc:Choice>
              <mc:Fallback>
                <p:oleObj name="Equation" r:id="rId28" imgW="126720" imgH="139680" progId="Equation.DSMT4">
                  <p:embed/>
                  <p:pic>
                    <p:nvPicPr>
                      <p:cNvPr id="31" name="Object 3">
                        <a:extLst>
                          <a:ext uri="{FF2B5EF4-FFF2-40B4-BE49-F238E27FC236}">
                            <a16:creationId xmlns:a16="http://schemas.microsoft.com/office/drawing/2014/main" id="{1751A27E-83E7-403E-BEAA-D153DD33891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9981" y="5052044"/>
                        <a:ext cx="34607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2">
            <a:extLst>
              <a:ext uri="{FF2B5EF4-FFF2-40B4-BE49-F238E27FC236}">
                <a16:creationId xmlns:a16="http://schemas.microsoft.com/office/drawing/2014/main" id="{752F75CC-DE9F-4F2F-806F-9C6E17F04E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8771516"/>
              </p:ext>
            </p:extLst>
          </p:nvPr>
        </p:nvGraphicFramePr>
        <p:xfrm>
          <a:off x="3303463" y="5545421"/>
          <a:ext cx="340054" cy="2267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266400" imgH="177480" progId="Equation.DSMT4">
                  <p:embed/>
                </p:oleObj>
              </mc:Choice>
              <mc:Fallback>
                <p:oleObj name="Equation" r:id="rId30" imgW="266400" imgH="177480" progId="Equation.DSMT4">
                  <p:embed/>
                  <p:pic>
                    <p:nvPicPr>
                      <p:cNvPr id="33" name="Object 2">
                        <a:extLst>
                          <a:ext uri="{FF2B5EF4-FFF2-40B4-BE49-F238E27FC236}">
                            <a16:creationId xmlns:a16="http://schemas.microsoft.com/office/drawing/2014/main" id="{752F75CC-DE9F-4F2F-806F-9C6E17F04E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3463" y="5545421"/>
                        <a:ext cx="340054" cy="2267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">
            <a:extLst>
              <a:ext uri="{FF2B5EF4-FFF2-40B4-BE49-F238E27FC236}">
                <a16:creationId xmlns:a16="http://schemas.microsoft.com/office/drawing/2014/main" id="{280FBEB8-0C76-4C9E-89B9-1A213A01F0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8938038"/>
              </p:ext>
            </p:extLst>
          </p:nvPr>
        </p:nvGraphicFramePr>
        <p:xfrm>
          <a:off x="4578459" y="5541110"/>
          <a:ext cx="357187" cy="227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279360" imgH="177480" progId="Equation.DSMT4">
                  <p:embed/>
                </p:oleObj>
              </mc:Choice>
              <mc:Fallback>
                <p:oleObj name="Equation" r:id="rId32" imgW="279360" imgH="177480" progId="Equation.DSMT4">
                  <p:embed/>
                  <p:pic>
                    <p:nvPicPr>
                      <p:cNvPr id="27" name="Object 2">
                        <a:extLst>
                          <a:ext uri="{FF2B5EF4-FFF2-40B4-BE49-F238E27FC236}">
                            <a16:creationId xmlns:a16="http://schemas.microsoft.com/office/drawing/2014/main" id="{280FBEB8-0C76-4C9E-89B9-1A213A01F0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8459" y="5541110"/>
                        <a:ext cx="357187" cy="2270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35D94944-6E9B-4DBA-AC40-0185927189AD}"/>
              </a:ext>
            </a:extLst>
          </p:cNvPr>
          <p:cNvSpPr/>
          <p:nvPr/>
        </p:nvSpPr>
        <p:spPr>
          <a:xfrm rot="11075312">
            <a:off x="6472872" y="4907992"/>
            <a:ext cx="1194322" cy="1365928"/>
          </a:xfrm>
          <a:prstGeom prst="triangle">
            <a:avLst>
              <a:gd name="adj" fmla="val 0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35" name="Object 3">
            <a:extLst>
              <a:ext uri="{FF2B5EF4-FFF2-40B4-BE49-F238E27FC236}">
                <a16:creationId xmlns:a16="http://schemas.microsoft.com/office/drawing/2014/main" id="{E7743112-2B8F-4C6F-91DD-70CD058F57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3569597"/>
              </p:ext>
            </p:extLst>
          </p:nvPr>
        </p:nvGraphicFramePr>
        <p:xfrm>
          <a:off x="380479" y="2871217"/>
          <a:ext cx="519113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190440" imgH="177480" progId="Equation.DSMT4">
                  <p:embed/>
                </p:oleObj>
              </mc:Choice>
              <mc:Fallback>
                <p:oleObj name="Equation" r:id="rId34" imgW="190440" imgH="177480" progId="Equation.DSMT4">
                  <p:embed/>
                  <p:pic>
                    <p:nvPicPr>
                      <p:cNvPr id="35" name="Object 3">
                        <a:extLst>
                          <a:ext uri="{FF2B5EF4-FFF2-40B4-BE49-F238E27FC236}">
                            <a16:creationId xmlns:a16="http://schemas.microsoft.com/office/drawing/2014/main" id="{E7743112-2B8F-4C6F-91DD-70CD058F577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479" y="2871217"/>
                        <a:ext cx="519113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">
            <a:extLst>
              <a:ext uri="{FF2B5EF4-FFF2-40B4-BE49-F238E27FC236}">
                <a16:creationId xmlns:a16="http://schemas.microsoft.com/office/drawing/2014/main" id="{08BBFED6-715A-46FE-9DB2-71E42518B9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5862529"/>
              </p:ext>
            </p:extLst>
          </p:nvPr>
        </p:nvGraphicFramePr>
        <p:xfrm>
          <a:off x="6783774" y="5491525"/>
          <a:ext cx="3460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26720" imgH="177480" progId="Equation.DSMT4">
                  <p:embed/>
                </p:oleObj>
              </mc:Choice>
              <mc:Fallback>
                <p:oleObj name="Equation" r:id="rId27" imgW="126720" imgH="177480" progId="Equation.DSMT4">
                  <p:embed/>
                  <p:pic>
                    <p:nvPicPr>
                      <p:cNvPr id="36" name="Object 3">
                        <a:extLst>
                          <a:ext uri="{FF2B5EF4-FFF2-40B4-BE49-F238E27FC236}">
                            <a16:creationId xmlns:a16="http://schemas.microsoft.com/office/drawing/2014/main" id="{08BBFED6-715A-46FE-9DB2-71E42518B98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3774" y="5491525"/>
                        <a:ext cx="3460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2">
            <a:extLst>
              <a:ext uri="{FF2B5EF4-FFF2-40B4-BE49-F238E27FC236}">
                <a16:creationId xmlns:a16="http://schemas.microsoft.com/office/drawing/2014/main" id="{456C4D1C-BBDD-4C7A-B538-4F2C3F88A2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3847"/>
              </p:ext>
            </p:extLst>
          </p:nvPr>
        </p:nvGraphicFramePr>
        <p:xfrm>
          <a:off x="6660232" y="4900061"/>
          <a:ext cx="357187" cy="227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279360" imgH="177480" progId="Equation.DSMT4">
                  <p:embed/>
                </p:oleObj>
              </mc:Choice>
              <mc:Fallback>
                <p:oleObj name="Equation" r:id="rId36" imgW="279360" imgH="177480" progId="Equation.DSMT4">
                  <p:embed/>
                  <p:pic>
                    <p:nvPicPr>
                      <p:cNvPr id="37" name="Object 2">
                        <a:extLst>
                          <a:ext uri="{FF2B5EF4-FFF2-40B4-BE49-F238E27FC236}">
                            <a16:creationId xmlns:a16="http://schemas.microsoft.com/office/drawing/2014/main" id="{456C4D1C-BBDD-4C7A-B538-4F2C3F88A2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4900061"/>
                        <a:ext cx="357187" cy="2270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2">
            <a:extLst>
              <a:ext uri="{FF2B5EF4-FFF2-40B4-BE49-F238E27FC236}">
                <a16:creationId xmlns:a16="http://schemas.microsoft.com/office/drawing/2014/main" id="{2A22CD08-4738-42F8-9077-8CAA602EAC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4726256"/>
              </p:ext>
            </p:extLst>
          </p:nvPr>
        </p:nvGraphicFramePr>
        <p:xfrm>
          <a:off x="7460828" y="4968323"/>
          <a:ext cx="249237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39680" imgH="177480" progId="Equation.DSMT4">
                  <p:embed/>
                </p:oleObj>
              </mc:Choice>
              <mc:Fallback>
                <p:oleObj name="Equation" r:id="rId17" imgW="139680" imgH="177480" progId="Equation.DSMT4">
                  <p:embed/>
                  <p:pic>
                    <p:nvPicPr>
                      <p:cNvPr id="38" name="Object 2">
                        <a:extLst>
                          <a:ext uri="{FF2B5EF4-FFF2-40B4-BE49-F238E27FC236}">
                            <a16:creationId xmlns:a16="http://schemas.microsoft.com/office/drawing/2014/main" id="{2A22CD08-4738-42F8-9077-8CAA602EACB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0828" y="4968323"/>
                        <a:ext cx="249237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8996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13" grpId="0" animBg="1"/>
      <p:bldP spid="29" grpId="0" animBg="1"/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FC32D-24A0-41CB-84E4-804254C23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44624"/>
            <a:ext cx="8712968" cy="490066"/>
          </a:xfrm>
        </p:spPr>
        <p:txBody>
          <a:bodyPr>
            <a:normAutofit/>
          </a:bodyPr>
          <a:lstStyle/>
          <a:p>
            <a:r>
              <a:rPr lang="en-CA" sz="2100" dirty="0"/>
              <a:t>Ex: Use the cosine Law to find the length of the missing side: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13C44E1-C40E-4752-9E82-C956AA378AFD}"/>
              </a:ext>
            </a:extLst>
          </p:cNvPr>
          <p:cNvGrpSpPr/>
          <p:nvPr/>
        </p:nvGrpSpPr>
        <p:grpSpPr>
          <a:xfrm>
            <a:off x="683568" y="1124744"/>
            <a:ext cx="2557566" cy="1679379"/>
            <a:chOff x="1112717" y="1124744"/>
            <a:chExt cx="2557566" cy="1679379"/>
          </a:xfrm>
        </p:grpSpPr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70359D28-7D62-467F-9BDA-4E2FC04EED8F}"/>
                </a:ext>
              </a:extLst>
            </p:cNvPr>
            <p:cNvSpPr/>
            <p:nvPr/>
          </p:nvSpPr>
          <p:spPr>
            <a:xfrm rot="14242692">
              <a:off x="1534413" y="915764"/>
              <a:ext cx="1466663" cy="2310056"/>
            </a:xfrm>
            <a:prstGeom prst="triangle">
              <a:avLst>
                <a:gd name="adj" fmla="val 100000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graphicFrame>
          <p:nvGraphicFramePr>
            <p:cNvPr id="5" name="Object 3">
              <a:extLst>
                <a:ext uri="{FF2B5EF4-FFF2-40B4-BE49-F238E27FC236}">
                  <a16:creationId xmlns:a16="http://schemas.microsoft.com/office/drawing/2014/main" id="{358E6398-B81E-452E-912C-915BB41772D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66802733"/>
                </p:ext>
              </p:extLst>
            </p:nvPr>
          </p:nvGraphicFramePr>
          <p:xfrm>
            <a:off x="2157559" y="2070794"/>
            <a:ext cx="346075" cy="3825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26720" imgH="139680" progId="Equation.DSMT4">
                    <p:embed/>
                  </p:oleObj>
                </mc:Choice>
                <mc:Fallback>
                  <p:oleObj name="Equation" r:id="rId3" imgW="126720" imgH="139680" progId="Equation.DSMT4">
                    <p:embed/>
                    <p:pic>
                      <p:nvPicPr>
                        <p:cNvPr id="5" name="Object 3">
                          <a:extLst>
                            <a:ext uri="{FF2B5EF4-FFF2-40B4-BE49-F238E27FC236}">
                              <a16:creationId xmlns:a16="http://schemas.microsoft.com/office/drawing/2014/main" id="{358E6398-B81E-452E-912C-915BB41772D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7559" y="2070794"/>
                          <a:ext cx="346075" cy="3825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3">
              <a:extLst>
                <a:ext uri="{FF2B5EF4-FFF2-40B4-BE49-F238E27FC236}">
                  <a16:creationId xmlns:a16="http://schemas.microsoft.com/office/drawing/2014/main" id="{6C7AE177-758C-4A8C-876A-867156A9661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11400974"/>
                </p:ext>
              </p:extLst>
            </p:nvPr>
          </p:nvGraphicFramePr>
          <p:xfrm>
            <a:off x="3324208" y="1196752"/>
            <a:ext cx="346075" cy="485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126720" imgH="177480" progId="Equation.DSMT4">
                    <p:embed/>
                  </p:oleObj>
                </mc:Choice>
                <mc:Fallback>
                  <p:oleObj name="Equation" r:id="rId5" imgW="126720" imgH="177480" progId="Equation.DSMT4">
                    <p:embed/>
                    <p:pic>
                      <p:nvPicPr>
                        <p:cNvPr id="6" name="Object 3">
                          <a:extLst>
                            <a:ext uri="{FF2B5EF4-FFF2-40B4-BE49-F238E27FC236}">
                              <a16:creationId xmlns:a16="http://schemas.microsoft.com/office/drawing/2014/main" id="{6C7AE177-758C-4A8C-876A-867156A9661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24208" y="1196752"/>
                          <a:ext cx="346075" cy="4857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3">
              <a:extLst>
                <a:ext uri="{FF2B5EF4-FFF2-40B4-BE49-F238E27FC236}">
                  <a16:creationId xmlns:a16="http://schemas.microsoft.com/office/drawing/2014/main" id="{903BA90F-6CDE-4F45-ABF0-C4FD79FCBFE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60355020"/>
                </p:ext>
              </p:extLst>
            </p:nvPr>
          </p:nvGraphicFramePr>
          <p:xfrm>
            <a:off x="1524546" y="1124744"/>
            <a:ext cx="311150" cy="485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114120" imgH="177480" progId="Equation.DSMT4">
                    <p:embed/>
                  </p:oleObj>
                </mc:Choice>
                <mc:Fallback>
                  <p:oleObj name="Equation" r:id="rId7" imgW="114120" imgH="177480" progId="Equation.DSMT4">
                    <p:embed/>
                    <p:pic>
                      <p:nvPicPr>
                        <p:cNvPr id="7" name="Object 3">
                          <a:extLst>
                            <a:ext uri="{FF2B5EF4-FFF2-40B4-BE49-F238E27FC236}">
                              <a16:creationId xmlns:a16="http://schemas.microsoft.com/office/drawing/2014/main" id="{903BA90F-6CDE-4F45-ABF0-C4FD79FCBFE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24546" y="1124744"/>
                          <a:ext cx="311150" cy="4857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2">
              <a:extLst>
                <a:ext uri="{FF2B5EF4-FFF2-40B4-BE49-F238E27FC236}">
                  <a16:creationId xmlns:a16="http://schemas.microsoft.com/office/drawing/2014/main" id="{DFF519F3-A563-4805-B89F-57300D98830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33478918"/>
                </p:ext>
              </p:extLst>
            </p:nvPr>
          </p:nvGraphicFramePr>
          <p:xfrm>
            <a:off x="1242786" y="1783043"/>
            <a:ext cx="474662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266400" imgH="177480" progId="Equation.DSMT4">
                    <p:embed/>
                  </p:oleObj>
                </mc:Choice>
                <mc:Fallback>
                  <p:oleObj name="Equation" r:id="rId9" imgW="266400" imgH="177480" progId="Equation.DSMT4">
                    <p:embed/>
                    <p:pic>
                      <p:nvPicPr>
                        <p:cNvPr id="8" name="Object 2">
                          <a:extLst>
                            <a:ext uri="{FF2B5EF4-FFF2-40B4-BE49-F238E27FC236}">
                              <a16:creationId xmlns:a16="http://schemas.microsoft.com/office/drawing/2014/main" id="{DFF519F3-A563-4805-B89F-57300D98830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2786" y="1783043"/>
                          <a:ext cx="474662" cy="3175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928129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138" y="317500"/>
            <a:ext cx="8694737" cy="63976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CA" sz="2500" cap="none" dirty="0"/>
              <a:t>Practice: FIND THE AREA OF THE TRIANGLE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522288" y="1335088"/>
            <a:ext cx="3411537" cy="1103312"/>
          </a:xfrm>
          <a:prstGeom prst="triangle">
            <a:avLst>
              <a:gd name="adj" fmla="val 6531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3281363" y="1597025"/>
          <a:ext cx="595312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80670" imgH="177646" progId="Equation.DSMT4">
                  <p:embed/>
                </p:oleObj>
              </mc:Choice>
              <mc:Fallback>
                <p:oleObj name="Equation" r:id="rId3" imgW="380670" imgH="177646" progId="Equation.DSMT4">
                  <p:embed/>
                  <p:pic>
                    <p:nvPicPr>
                      <p:cNvPr id="61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1363" y="1597025"/>
                        <a:ext cx="595312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1069975" y="1595438"/>
          <a:ext cx="635000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05872" imgH="177569" progId="Equation.DSMT4">
                  <p:embed/>
                </p:oleObj>
              </mc:Choice>
              <mc:Fallback>
                <p:oleObj name="Equation" r:id="rId5" imgW="405872" imgH="177569" progId="Equation.DSMT4">
                  <p:embed/>
                  <p:pic>
                    <p:nvPicPr>
                      <p:cNvPr id="61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1595438"/>
                        <a:ext cx="635000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2035175" y="2522538"/>
          <a:ext cx="615950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93359" imgH="177646" progId="Equation.DSMT4">
                  <p:embed/>
                </p:oleObj>
              </mc:Choice>
              <mc:Fallback>
                <p:oleObj name="Equation" r:id="rId7" imgW="393359" imgH="177646" progId="Equation.DSMT4">
                  <p:embed/>
                  <p:pic>
                    <p:nvPicPr>
                      <p:cNvPr id="61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5175" y="2522538"/>
                        <a:ext cx="615950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789488" y="1306513"/>
            <a:ext cx="25320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Find one of the angles</a:t>
            </a:r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271463" y="2422525"/>
          <a:ext cx="238125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52268" imgH="164957" progId="Equation.DSMT4">
                  <p:embed/>
                </p:oleObj>
              </mc:Choice>
              <mc:Fallback>
                <p:oleObj name="Equation" r:id="rId9" imgW="152268" imgH="164957" progId="Equation.DSMT4">
                  <p:embed/>
                  <p:pic>
                    <p:nvPicPr>
                      <p:cNvPr id="2560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3" y="2422525"/>
                        <a:ext cx="238125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2625725" y="1057275"/>
          <a:ext cx="238125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52268" imgH="164957" progId="Equation.DSMT4">
                  <p:embed/>
                </p:oleObj>
              </mc:Choice>
              <mc:Fallback>
                <p:oleObj name="Equation" r:id="rId11" imgW="152268" imgH="164957" progId="Equation.DSMT4">
                  <p:embed/>
                  <p:pic>
                    <p:nvPicPr>
                      <p:cNvPr id="2560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5725" y="1057275"/>
                        <a:ext cx="238125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3995738" y="2301875"/>
          <a:ext cx="25717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64814" imgH="177492" progId="Equation.DSMT4">
                  <p:embed/>
                </p:oleObj>
              </mc:Choice>
              <mc:Fallback>
                <p:oleObj name="Equation" r:id="rId13" imgW="164814" imgH="177492" progId="Equation.DSMT4">
                  <p:embed/>
                  <p:pic>
                    <p:nvPicPr>
                      <p:cNvPr id="2560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2301875"/>
                        <a:ext cx="257175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8" name="Object 8"/>
          <p:cNvGraphicFramePr>
            <a:graphicFrameLocks noChangeAspect="1"/>
          </p:cNvGraphicFramePr>
          <p:nvPr/>
        </p:nvGraphicFramePr>
        <p:xfrm>
          <a:off x="292100" y="3022600"/>
          <a:ext cx="81915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93529" imgH="203112" progId="Equation.DSMT4">
                  <p:embed/>
                </p:oleObj>
              </mc:Choice>
              <mc:Fallback>
                <p:oleObj name="Equation" r:id="rId15" imgW="393529" imgH="203112" progId="Equation.DSMT4">
                  <p:embed/>
                  <p:pic>
                    <p:nvPicPr>
                      <p:cNvPr id="2560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" y="3022600"/>
                        <a:ext cx="819150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9" name="Object 9"/>
          <p:cNvGraphicFramePr>
            <a:graphicFrameLocks noChangeAspect="1"/>
          </p:cNvGraphicFramePr>
          <p:nvPr/>
        </p:nvGraphicFramePr>
        <p:xfrm>
          <a:off x="1196975" y="3036888"/>
          <a:ext cx="16287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787058" imgH="215806" progId="Equation.DSMT4">
                  <p:embed/>
                </p:oleObj>
              </mc:Choice>
              <mc:Fallback>
                <p:oleObj name="Equation" r:id="rId17" imgW="787058" imgH="215806" progId="Equation.DSMT4">
                  <p:embed/>
                  <p:pic>
                    <p:nvPicPr>
                      <p:cNvPr id="2560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6975" y="3036888"/>
                        <a:ext cx="162877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0" name="Object 10"/>
          <p:cNvGraphicFramePr>
            <a:graphicFrameLocks noChangeAspect="1"/>
          </p:cNvGraphicFramePr>
          <p:nvPr/>
        </p:nvGraphicFramePr>
        <p:xfrm>
          <a:off x="2865438" y="3057525"/>
          <a:ext cx="2259012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091726" imgH="253890" progId="Equation.DSMT4">
                  <p:embed/>
                </p:oleObj>
              </mc:Choice>
              <mc:Fallback>
                <p:oleObj name="Equation" r:id="rId19" imgW="1091726" imgH="253890" progId="Equation.DSMT4">
                  <p:embed/>
                  <p:pic>
                    <p:nvPicPr>
                      <p:cNvPr id="2561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5438" y="3057525"/>
                        <a:ext cx="2259012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1" name="Object 11"/>
          <p:cNvGraphicFramePr>
            <a:graphicFrameLocks noChangeAspect="1"/>
          </p:cNvGraphicFramePr>
          <p:nvPr/>
        </p:nvGraphicFramePr>
        <p:xfrm>
          <a:off x="309563" y="3635375"/>
          <a:ext cx="844550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406048" imgH="164957" progId="Equation.DSMT4">
                  <p:embed/>
                </p:oleObj>
              </mc:Choice>
              <mc:Fallback>
                <p:oleObj name="Equation" r:id="rId21" imgW="406048" imgH="164957" progId="Equation.DSMT4">
                  <p:embed/>
                  <p:pic>
                    <p:nvPicPr>
                      <p:cNvPr id="2561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563" y="3635375"/>
                        <a:ext cx="844550" cy="341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2" name="Object 12"/>
          <p:cNvGraphicFramePr>
            <a:graphicFrameLocks noChangeAspect="1"/>
          </p:cNvGraphicFramePr>
          <p:nvPr/>
        </p:nvGraphicFramePr>
        <p:xfrm>
          <a:off x="1262063" y="3649663"/>
          <a:ext cx="998537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482181" imgH="177646" progId="Equation.DSMT4">
                  <p:embed/>
                </p:oleObj>
              </mc:Choice>
              <mc:Fallback>
                <p:oleObj name="Equation" r:id="rId23" imgW="482181" imgH="177646" progId="Equation.DSMT4">
                  <p:embed/>
                  <p:pic>
                    <p:nvPicPr>
                      <p:cNvPr id="2561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2063" y="3649663"/>
                        <a:ext cx="998537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3" name="Object 13"/>
          <p:cNvGraphicFramePr>
            <a:graphicFrameLocks noChangeAspect="1"/>
          </p:cNvGraphicFramePr>
          <p:nvPr/>
        </p:nvGraphicFramePr>
        <p:xfrm>
          <a:off x="2428875" y="3614738"/>
          <a:ext cx="173355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837836" imgH="253890" progId="Equation.DSMT4">
                  <p:embed/>
                </p:oleObj>
              </mc:Choice>
              <mc:Fallback>
                <p:oleObj name="Equation" r:id="rId25" imgW="837836" imgH="253890" progId="Equation.DSMT4">
                  <p:embed/>
                  <p:pic>
                    <p:nvPicPr>
                      <p:cNvPr id="2561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75" y="3614738"/>
                        <a:ext cx="173355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4" name="Object 14"/>
          <p:cNvGraphicFramePr>
            <a:graphicFrameLocks noChangeAspect="1"/>
          </p:cNvGraphicFramePr>
          <p:nvPr/>
        </p:nvGraphicFramePr>
        <p:xfrm>
          <a:off x="390525" y="4241800"/>
          <a:ext cx="1239838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596641" imgH="177723" progId="Equation.DSMT4">
                  <p:embed/>
                </p:oleObj>
              </mc:Choice>
              <mc:Fallback>
                <p:oleObj name="Equation" r:id="rId27" imgW="596641" imgH="177723" progId="Equation.DSMT4">
                  <p:embed/>
                  <p:pic>
                    <p:nvPicPr>
                      <p:cNvPr id="2561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525" y="4241800"/>
                        <a:ext cx="1239838" cy="36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5" name="Object 15"/>
          <p:cNvGraphicFramePr>
            <a:graphicFrameLocks noChangeAspect="1"/>
          </p:cNvGraphicFramePr>
          <p:nvPr/>
        </p:nvGraphicFramePr>
        <p:xfrm>
          <a:off x="1687513" y="4186238"/>
          <a:ext cx="19431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939392" imgH="253890" progId="Equation.DSMT4">
                  <p:embed/>
                </p:oleObj>
              </mc:Choice>
              <mc:Fallback>
                <p:oleObj name="Equation" r:id="rId29" imgW="939392" imgH="253890" progId="Equation.DSMT4">
                  <p:embed/>
                  <p:pic>
                    <p:nvPicPr>
                      <p:cNvPr id="2561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7513" y="4186238"/>
                        <a:ext cx="19431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6" name="Object 16"/>
          <p:cNvGraphicFramePr>
            <a:graphicFrameLocks noChangeAspect="1"/>
          </p:cNvGraphicFramePr>
          <p:nvPr/>
        </p:nvGraphicFramePr>
        <p:xfrm>
          <a:off x="436563" y="4876800"/>
          <a:ext cx="1239837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596641" imgH="177723" progId="Equation.DSMT4">
                  <p:embed/>
                </p:oleObj>
              </mc:Choice>
              <mc:Fallback>
                <p:oleObj name="Equation" r:id="rId31" imgW="596641" imgH="177723" progId="Equation.DSMT4">
                  <p:embed/>
                  <p:pic>
                    <p:nvPicPr>
                      <p:cNvPr id="2561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563" y="4876800"/>
                        <a:ext cx="1239837" cy="36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7" name="Object 17"/>
          <p:cNvGraphicFramePr>
            <a:graphicFrameLocks noChangeAspect="1"/>
          </p:cNvGraphicFramePr>
          <p:nvPr/>
        </p:nvGraphicFramePr>
        <p:xfrm>
          <a:off x="1717675" y="4805363"/>
          <a:ext cx="1944688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939392" imgH="253890" progId="Equation.DSMT4">
                  <p:embed/>
                </p:oleObj>
              </mc:Choice>
              <mc:Fallback>
                <p:oleObj name="Equation" r:id="rId32" imgW="939392" imgH="253890" progId="Equation.DSMT4">
                  <p:embed/>
                  <p:pic>
                    <p:nvPicPr>
                      <p:cNvPr id="25617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7675" y="4805363"/>
                        <a:ext cx="1944688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8" name="Object 18"/>
          <p:cNvGraphicFramePr>
            <a:graphicFrameLocks noChangeAspect="1"/>
          </p:cNvGraphicFramePr>
          <p:nvPr/>
        </p:nvGraphicFramePr>
        <p:xfrm>
          <a:off x="877888" y="5527675"/>
          <a:ext cx="1716087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825142" imgH="177723" progId="Equation.DSMT4">
                  <p:embed/>
                </p:oleObj>
              </mc:Choice>
              <mc:Fallback>
                <p:oleObj name="Equation" r:id="rId34" imgW="825142" imgH="177723" progId="Equation.DSMT4">
                  <p:embed/>
                  <p:pic>
                    <p:nvPicPr>
                      <p:cNvPr id="25618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7888" y="5527675"/>
                        <a:ext cx="1716087" cy="36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9" name="Object 19"/>
          <p:cNvGraphicFramePr>
            <a:graphicFrameLocks noChangeAspect="1"/>
          </p:cNvGraphicFramePr>
          <p:nvPr/>
        </p:nvGraphicFramePr>
        <p:xfrm>
          <a:off x="2657475" y="5503863"/>
          <a:ext cx="1052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507780" imgH="177723" progId="Equation.DSMT4">
                  <p:embed/>
                </p:oleObj>
              </mc:Choice>
              <mc:Fallback>
                <p:oleObj name="Equation" r:id="rId36" imgW="507780" imgH="177723" progId="Equation.DSMT4">
                  <p:embed/>
                  <p:pic>
                    <p:nvPicPr>
                      <p:cNvPr id="25619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7475" y="5503863"/>
                        <a:ext cx="1052513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20" name="Object 20"/>
          <p:cNvGraphicFramePr>
            <a:graphicFrameLocks noChangeAspect="1"/>
          </p:cNvGraphicFramePr>
          <p:nvPr/>
        </p:nvGraphicFramePr>
        <p:xfrm>
          <a:off x="239713" y="5978525"/>
          <a:ext cx="2716212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1307532" imgH="266584" progId="Equation.DSMT4">
                  <p:embed/>
                </p:oleObj>
              </mc:Choice>
              <mc:Fallback>
                <p:oleObj name="Equation" r:id="rId38" imgW="1307532" imgH="266584" progId="Equation.DSMT4">
                  <p:embed/>
                  <p:pic>
                    <p:nvPicPr>
                      <p:cNvPr id="2562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713" y="5978525"/>
                        <a:ext cx="2716212" cy="550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21" name="Object 21"/>
          <p:cNvGraphicFramePr>
            <a:graphicFrameLocks noChangeAspect="1"/>
          </p:cNvGraphicFramePr>
          <p:nvPr/>
        </p:nvGraphicFramePr>
        <p:xfrm>
          <a:off x="3017838" y="6045200"/>
          <a:ext cx="550862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266353" imgH="177569" progId="Equation.DSMT4">
                  <p:embed/>
                </p:oleObj>
              </mc:Choice>
              <mc:Fallback>
                <p:oleObj name="Equation" r:id="rId40" imgW="266353" imgH="177569" progId="Equation.DSMT4">
                  <p:embed/>
                  <p:pic>
                    <p:nvPicPr>
                      <p:cNvPr id="25621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7838" y="6045200"/>
                        <a:ext cx="550862" cy="36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22" name="Object 22"/>
          <p:cNvGraphicFramePr>
            <a:graphicFrameLocks noChangeAspect="1"/>
          </p:cNvGraphicFramePr>
          <p:nvPr/>
        </p:nvGraphicFramePr>
        <p:xfrm>
          <a:off x="1751013" y="5961063"/>
          <a:ext cx="1192212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431613" imgH="215806" progId="Equation.DSMT4">
                  <p:embed/>
                </p:oleObj>
              </mc:Choice>
              <mc:Fallback>
                <p:oleObj name="Equation" r:id="rId42" imgW="431613" imgH="215806" progId="Equation.DSMT4">
                  <p:embed/>
                  <p:pic>
                    <p:nvPicPr>
                      <p:cNvPr id="2562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1013" y="5961063"/>
                        <a:ext cx="1192212" cy="592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23" name="Object 23"/>
          <p:cNvGraphicFramePr>
            <a:graphicFrameLocks noChangeAspect="1"/>
          </p:cNvGraphicFramePr>
          <p:nvPr/>
        </p:nvGraphicFramePr>
        <p:xfrm>
          <a:off x="974725" y="2092325"/>
          <a:ext cx="74136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4" imgW="431613" imgH="215806" progId="Equation.DSMT4">
                  <p:embed/>
                </p:oleObj>
              </mc:Choice>
              <mc:Fallback>
                <p:oleObj name="Equation" r:id="rId44" imgW="431613" imgH="215806" progId="Equation.DSMT4">
                  <p:embed/>
                  <p:pic>
                    <p:nvPicPr>
                      <p:cNvPr id="25623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4725" y="2092325"/>
                        <a:ext cx="741363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833938" y="1830388"/>
            <a:ext cx="36337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/>
              <a:t>Use the angle to find the height of</a:t>
            </a:r>
            <a:br>
              <a:rPr lang="en-CA" dirty="0"/>
            </a:br>
            <a:r>
              <a:rPr lang="en-CA" dirty="0"/>
              <a:t>the triangle</a:t>
            </a:r>
          </a:p>
        </p:txBody>
      </p:sp>
      <p:sp>
        <p:nvSpPr>
          <p:cNvPr id="29" name="Right Triangle 28"/>
          <p:cNvSpPr/>
          <p:nvPr/>
        </p:nvSpPr>
        <p:spPr>
          <a:xfrm flipH="1">
            <a:off x="542925" y="1347788"/>
            <a:ext cx="2200275" cy="1085850"/>
          </a:xfrm>
          <a:prstGeom prst="rtTriangle">
            <a:avLst/>
          </a:prstGeom>
          <a:solidFill>
            <a:srgbClr val="00B0F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5624" name="Object 24"/>
          <p:cNvGraphicFramePr>
            <a:graphicFrameLocks noChangeAspect="1"/>
          </p:cNvGraphicFramePr>
          <p:nvPr/>
        </p:nvGraphicFramePr>
        <p:xfrm>
          <a:off x="2711450" y="1736725"/>
          <a:ext cx="303213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126890" imgH="190335" progId="Equation.DSMT4">
                  <p:embed/>
                </p:oleObj>
              </mc:Choice>
              <mc:Fallback>
                <p:oleObj name="Equation" r:id="rId45" imgW="126890" imgH="190335" progId="Equation.DSMT4">
                  <p:embed/>
                  <p:pic>
                    <p:nvPicPr>
                      <p:cNvPr id="25624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450" y="1736725"/>
                        <a:ext cx="303213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25" name="Object 25"/>
          <p:cNvGraphicFramePr>
            <a:graphicFrameLocks noChangeAspect="1"/>
          </p:cNvGraphicFramePr>
          <p:nvPr/>
        </p:nvGraphicFramePr>
        <p:xfrm>
          <a:off x="6132513" y="2736850"/>
          <a:ext cx="2360612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7" imgW="1028254" imgH="431613" progId="Equation.DSMT4">
                  <p:embed/>
                </p:oleObj>
              </mc:Choice>
              <mc:Fallback>
                <p:oleObj name="Equation" r:id="rId47" imgW="1028254" imgH="431613" progId="Equation.DSMT4">
                  <p:embed/>
                  <p:pic>
                    <p:nvPicPr>
                      <p:cNvPr id="25625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2513" y="2736850"/>
                        <a:ext cx="2360612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26" name="Object 26"/>
          <p:cNvGraphicFramePr>
            <a:graphicFrameLocks noChangeAspect="1"/>
          </p:cNvGraphicFramePr>
          <p:nvPr/>
        </p:nvGraphicFramePr>
        <p:xfrm>
          <a:off x="7686675" y="3910013"/>
          <a:ext cx="61277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9" imgW="266469" imgH="190335" progId="Equation.DSMT4">
                  <p:embed/>
                </p:oleObj>
              </mc:Choice>
              <mc:Fallback>
                <p:oleObj name="Equation" r:id="rId49" imgW="266469" imgH="190335" progId="Equation.DSMT4">
                  <p:embed/>
                  <p:pic>
                    <p:nvPicPr>
                      <p:cNvPr id="25626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6675" y="3910013"/>
                        <a:ext cx="612775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27" name="Object 27"/>
          <p:cNvGraphicFramePr>
            <a:graphicFrameLocks noChangeAspect="1"/>
          </p:cNvGraphicFramePr>
          <p:nvPr/>
        </p:nvGraphicFramePr>
        <p:xfrm>
          <a:off x="6207125" y="3922713"/>
          <a:ext cx="1401763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1" imgW="609336" imgH="177723" progId="Equation.DSMT4">
                  <p:embed/>
                </p:oleObj>
              </mc:Choice>
              <mc:Fallback>
                <p:oleObj name="Equation" r:id="rId51" imgW="609336" imgH="177723" progId="Equation.DSMT4">
                  <p:embed/>
                  <p:pic>
                    <p:nvPicPr>
                      <p:cNvPr id="25627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25" y="3922713"/>
                        <a:ext cx="1401763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28" name="Object 28"/>
          <p:cNvGraphicFramePr>
            <a:graphicFrameLocks noChangeAspect="1"/>
          </p:cNvGraphicFramePr>
          <p:nvPr/>
        </p:nvGraphicFramePr>
        <p:xfrm>
          <a:off x="4876800" y="4471988"/>
          <a:ext cx="1922463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3" imgW="876300" imgH="431800" progId="Equation.DSMT4">
                  <p:embed/>
                </p:oleObj>
              </mc:Choice>
              <mc:Fallback>
                <p:oleObj name="Equation" r:id="rId53" imgW="876300" imgH="431800" progId="Equation.DSMT4">
                  <p:embed/>
                  <p:pic>
                    <p:nvPicPr>
                      <p:cNvPr id="25628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471988"/>
                        <a:ext cx="1922463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29" name="Object 29"/>
          <p:cNvGraphicFramePr>
            <a:graphicFrameLocks noChangeAspect="1"/>
          </p:cNvGraphicFramePr>
          <p:nvPr/>
        </p:nvGraphicFramePr>
        <p:xfrm>
          <a:off x="5680075" y="5370513"/>
          <a:ext cx="1893888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5" imgW="863225" imgH="431613" progId="Equation.DSMT4">
                  <p:embed/>
                </p:oleObj>
              </mc:Choice>
              <mc:Fallback>
                <p:oleObj name="Equation" r:id="rId55" imgW="863225" imgH="431613" progId="Equation.DSMT4">
                  <p:embed/>
                  <p:pic>
                    <p:nvPicPr>
                      <p:cNvPr id="25629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0075" y="5370513"/>
                        <a:ext cx="1893888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30" name="Object 30"/>
          <p:cNvGraphicFramePr>
            <a:graphicFrameLocks noChangeAspect="1"/>
          </p:cNvGraphicFramePr>
          <p:nvPr/>
        </p:nvGraphicFramePr>
        <p:xfrm>
          <a:off x="5629275" y="5518150"/>
          <a:ext cx="214630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7" imgW="850531" imgH="215806" progId="Equation.DSMT4">
                  <p:embed/>
                </p:oleObj>
              </mc:Choice>
              <mc:Fallback>
                <p:oleObj name="Equation" r:id="rId57" imgW="850531" imgH="215806" progId="Equation.DSMT4">
                  <p:embed/>
                  <p:pic>
                    <p:nvPicPr>
                      <p:cNvPr id="2563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9275" y="5518150"/>
                        <a:ext cx="2146300" cy="538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59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4893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5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5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20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25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8" grpId="0"/>
      <p:bldP spid="2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PASSING_SCORE" val="100.0000000000"/>
  <p:tag name="ISPRING_RESOURCE_PATHS_HASH" val="6cefca26cfd723173d4fc5f1a1f41ba8a745a"/>
  <p:tag name="ISPRING_RESOURCE_PATHS_HASH_2" val="3810614e9a9460eb84c58ae661f8b26e31e71f0"/>
  <p:tag name="GENSWF_OUTPUT_FILE_NAME" val="PC11ch24"/>
  <p:tag name="ISPRING_ULTRA_SCORM_COURSE_ID" val="046EBCEA-6544-44F8-B8FD-3C0D2A9751E2"/>
  <p:tag name="ISPRING_SCORM_RATE_SLIDES" val="1"/>
  <p:tag name="ISPRING_PLAYERS_CUSTOMIZATION" val="UEsDBBQAAgAIALtVaUbO8+LqUwQAAA0QAAAdAAAAdW5pdmVyc2FsL2NvbW1vbl9tZXNzYWdlcy5sbmetV/9u2zYQ/r9A34EQUGADNrcd0KIYEgeyxNhCZMmV6DjZDwiMxNhEKDGVKLfZX3uaPdieZEdKbuykg6SkgG1YtO+74913H49HJ19ygbasrLgsjq23ozcWYkUqM16sj60lOf35g4UqRYuMClmwY6uQFjoZv3xxJGixrumawfeXLxA6yllVwWM11k/3z4hnx9ZikjjhfGEHl4kfTsNk4k2tsSPzW1rcIV+u5R/lD7+8//Dl7bv3Px69bi37AMVz2/cPoZBBevemB1BAotBPAA37SYAviDXWn8PswiXxvQBb4/bLMOtFhM+tsf7stFtGEQ5IEvueixMvToKQmFz4mGDXGl/KGm3oliEl0Zazz0htGFRS8ZKhSvDM/JBKWChq1uXMDee2FyQRjknkOcQLA2scy7K8+8nA0lptZAnuKpTxil4JlhmfwBnz+23JKnBNFXAKwUttOPxT5pQXo07Xkb3ygmlCwtCPExy4uxVrjIsMuSXVbgaiRHaMIwAoacXKJ9gmhmXGHNlCDEOYedOZD2+iQ5jx9UbAWw2NY4GhBgtWdFkBR3AE7IrjVRi5OmngClF0S6vqsyyzA37sF6oL2AucECjokD1wojF2wFBjDspRlixVXWBzHMf2FCeT8AKIDH0XDrEIz6DdzoZYXOIYWgTHXTaBfe5NbU143WI7/u/6K6WazuIO0TQFO52+LZd1BSs6pdAFptOqYV5i/HEJVfNs/xtd3ABCYk291nzLIIQy62YPaIqDXc2fj0vvt+TU9nzsJkAoN1wlxIiddkZBHgqpEBVC6g2AX5ptaZEydMVSWgPh7+BvGc/M33SxTSSfav4XoqqVlletKgUuvng1el5oHvFBTVe0LHr0+QOoA018vNm8rmCnSrH8VnXtYi8To+8SxXP3pbvufzfVpy7P3NED/0O3EzfCNPGg2ydc9rfAcBRp8YXTQ/S38oJTcLRo9A0E0CuuB/gMwhYgkOipGOeQ+YMQzqEiA+xXeBJ7ROeYXVVcdZ7ZplBNvb/NkRSGJMEUu+fJFbuW0P+C0W1zdIOEG+KMnuBsECH2JosDnW5RAgho3YwPEJLgOew/64G5nONdBht5PcjEStYiM3Im+I2RWKhNnbPHM8t1KXOzKmi166VG4U+eE0Wzuahxuhhw9sbYjpxZ4tiBg/W4q3tY9DQCLuuYfBInvj3R5kDqnKp0A+fKtayLrCdQM7G6+NQGsDalMaNluvn37396YjyIpFlF7eqvg0CgQ7Uu4a9gvwdSserPLhBiTw7tzEMfq3bC39n1HPiJB3T4LpM0bQ6tXOawNOr2C2xri2YTYjuzORAyNvyTdZl2jyn7CHM7OgNRMrOoNZ7T8gYUjUgpBqGYVGsCqmHe7y9ZtRK8YENsn3cm6A0Tb5HYrmtunNB8gqc3zVmawVydtldPAVfPvmDOzA5A8B7gsYyrgYDmjNnJCzR683zf5tvHR87Xp8pc3I9e793j/wNQSwMEFAACAAgAu1VpRiXfYoO9BAAAyxYAACcAAAB1bml2ZXJzYWwvZmxhc2hfcHVibGlzaGluZ19zZXR0aW5ncy54bWzNWN1uGjkUvucprFn1siFJk2waAREhg4LKX2GybbRaITNjGG889tT2QOnVPk0fbJ9kj3EgEAjxbEUU5YLgOec7P/b5/DGly+8JQxMiFRW87B0dHHqI8FBElI/L3m1Qf3/uIaUxjzATnJQ9Ljx0WSmU0mzIqIr7RGswVQhguLpIddmLtU4visXpdHpAVSrNU8EyDfjqIBRJMZVEEa6JLKYMz+BDz1KivEqhgFDJLrVElDGCaAQpcGqyw6zOsIq9ojUb4vB+LEXGo5pgQiI5Hpa9386r5m9hY6GuaUK4KU5VYNEs6wscRdTkg1mf/iAoJnQcQ+JHhycemtJIx2Xvw+GxwQH74ibOHN1WgQ1OTUA5XD8ESIjGEdbYfrURJRkRCX0lqqJlRgB0bW3FUpPverlgl6IZxwkNA3iCTK/K3nUw6Pl1v+e3a/7gtte0qTp7BI2g6Tv59JuNa3/Q7gR+f3ATtJq5nQL/a5DDKW9mzvDdnt/324HfG1w1Ojk93JN69PFb1UYzp88X/6rfCPJGaldbeV26N522m0+t0+pW23e5Uru56/q9ZqP9aRB0Os2g0X30mp/7lRNeKq4PSwmGSmRybSQWbNGNhRZPJkMRDWzFsByTQNQpzPAIM0U89HdKxp8zzKiembkGUrsnJK2qlIS6Z2a27Jk59B7hLCCkBsFWGOF0yQgfT9aqL9rwK5VtT7QElJdiPmuK8atnf3q2zP747Hx3+tvSLGGtcRgD8ekFb62uLKxGgq9RlvmOhoJFy4JIMiRRGydkhc/795TXwfLIQyM4RAxKrUqKmYeohtLDpbPKhkpTPb9B6quWCLDgpiKo1d9oRRhjCfWp1fWHrhvODit/toUm6i/bCLv0nKnPI3Qt8RRuMhfzLuEuZjewScxsFJFOSUiscliiKmMuxr3FwLkYt7C8JxIFQjAn++5iJFCDj4RT7gmmTnl/IUNFNXExvaJOoTuZZpQ7Ic6PjlOWImMRmokMMXpPkBYIOpIl8F9M0KqCQCMpkvkqqByNFKNwrCeUTEl06RLoDkIkGXiaMWZE2wjfMvoDDclISMAleAIHGNapsvgHuYBTrNQjKF7k+M7ew432tf/1nSkQRxMMmiYfOLAKSVK9D3wMtXMBIRgT0M0VCOhMiDMYFbM/EY3mZi5lOseO8WS+6WYj56Cw3RTysZjwIAT+ozwjroAh5khwNkM4hJFV5ghNqMgUrNjDYqHV/0rQuiLK56mOgaYhmIzcSOfw6PjDyenZ7+cfLw6K//7z8/1Opwfd0GXYRLPCobZToTp7PlHDL/g9ozrdvJ5ozxecnlWgzn5509yhRp09twg/Z9+nytTZcUOfvuC5Q6W+4LlDq2741oVMDFFFGydh+0+dB5W1qURKRaOQtgumua57i3qp71d7tRsEe3TbDPoXbtckgoaFMZDKyPxUd7qFbwPYDt8J3nTdSYb0/D+cAGEDnZjTLWy741TwJ0eZZmRDd0UyOKUAd/7YCgy49RlNQDJFr0bnv0Kuz43UPnl5b3z1KszxSz+1LO3siTkIlmEMh2hvB+/NM/M+2/uWOma/LV/urL3NWb4hWX9lap4klNME+mgE6PI9a+X05LBU3P6oUAC09RfQlcJ/UEsDBBQAAgAIALtVaUZISKwfsQIAAFEKAAAhAAAAdW5pdmVyc2FsL2ZsYXNoX3NraW5fc2V0dGluZ3MueG1slVbbbtswDH3fVwTZe9xd0wFqgDTNgALdWqxF32WbsYXIkiHJ6fL307WWEzv2QhSIyHNIihelSO4JW32YzVDGKRfPoBRhhTSaoJuR/GaeNkpxtsg4U8DUgnFRYTpfffxpPyixyDEWP4CYytnhDNowS/uZQvExvi2NDBEyXtWYHR94wRcpzvaF4A3LR1MrjzUIStheI69+LDfbwQCUSHWvoOrktL02Mo1SC5ASTErft0ZGWRSnQEOkK/uZyGlDXb79Ce1AJFGWtv5kZIhW4wK6Rb5eGxnGM+2925WlkcsEBX+Vhn75bGQQSvERRNf53VcjgwxeN/X/zEgteGEK2uVcbuI7h3Kc6/UzWV0ZGSWYC5lAo13w5bF3vYtA/mu898isq+D0ydT15EEwTU8prJRoACXh5Gyy5G+PjdL7AasdplIDYlULetJJP+FGBjddXYv7A2+E5bEvr2khr5w2FWxcwpG7rr7Fbza39q2Inb7rogwFHLwySrFVtsjfuq5nyEjZIp8pyeGR0eMZ/NTiOKHHt9h383L5tRUY1sfcW8MpWE2kB7O5MgrtFQFT8RxW0qTzQiowbUOJ1bmUkrOcEMMHUmBFOPtlcOnRXkai5MTgR61/sJAiikLfvNkc9Ssd98uex8fR/Si0d3PnmdJv+M0cK4WzstI/SnI+8zy9JNrNPOlnmFdSw0Hcsx2fyKmw2IN44ZxOjcK4gqlY7hZrAI2SqAAo6a8w8j76Ss+aKgWx1R0jEEamq3O4khQl1X/qlcAb5MHoGzZgdVRVan8ME/oOjzR+AACLrAwT6w7OUjVUEQoHCHsfKeyVh+6GpJ7QoWFbqwfYqXjcvOZkHqMVasfRvxLtnMR+uoYewqtOq5/hLOMjr3Aq7cU6Sz/2JoeXzIxeDHIKP0wd19p+XkKtNP9K/gNQSwMEFAACAAgAu1VpRkFYdiORBAAA3BUAACYAAAB1bml2ZXJzYWwvaHRtbF9wdWJsaXNoaW5nX3NldHRpbmdzLnhtbM1Y3XLiNhS+5yk07uzlQpJN0iwDZAhxBmb5KzjdzXQ6jLAFViNLriTDsld9mj5Yn6RHKBAIhMjtJu3kgnB8vu/8WOf4w5XLrwlDMyIVFbzqHRePPER4KCLKp1XvNrh5f+EhpTGPMBOcVD0uPHRZK1TSbMyoiodEa3BVCGi4Kqe66sVap+VSaT6fF6lKpbkqWKaBXxVDkZRSSRThmshSyvACPvQiJcqrFQoIVaypI6KMEUQjSIFTkx1mTZ0wr2S9xji8n0qR8aghmJBITsdV74eLuvlb+Vima5oQbmpTNTAasy7jKKImHcyG9BtBMaHTGPI+Pjr10JxGOq56H45ODA/4l3Z5luy2CGx4GgKq4fohQEI0jrDG9quNKMmESGgrUTUtMwKkW7YNT02+6rXBmqIFxwkNA7iCTKuq3nUwGvg3/sDvNvzR7aBtU3VGBK2g7Tthhu3WtT/q9gJ/OGoGnXZuUOB/CXKA8mbmTN8f+EO/G/iD0VWrlxPhntQjxu/UW+2cmM/+1bAV5I3UrXfyQvrNXtcN0+h1+vXuXa7Umnd9f9BudT+Ngl6vHbT6j6jlud844ZXS9rBUYKhEJrdGYrUs+rHQ4slkKKJhWTEspyQQNxRmeIKZIh76LSXTnzLMqF6YuYaddk9IWlcpCfXAzGzVM3PoPdJZQkgNgm1shLP1Rvh4ulV9yYbfqGx/ohXYeCnmi7aYvnn2Z+fr7E/OLw6nvy/NCtYahzEsPr3aW5uWlddE8K2VZb6jsWDRuqAJnBIGtdQlxcxDVENt4fqqNh3QN5TB+THY4+KE653iwhhLyFht2h/6aLZwWPulKzRRv9rSrOk5V59H6FriOTyaXNz7hLu4NaHtzLSeSKckJFY5PFGdMRfnwWqEXJw7WN4TiQIhmJN/f3XIUYtPhFPuCaZOeX8mY0U1cXG9ok6he5lmlDsxLo+OU5YiYxFaiAwxek+QFgg6kiXwX0zQpiZAEymSpZVhpZFiNCJoRsmcRJcuge4gRJIB0gwmI9pG+D2j39CYTIQEXoJncIDBTpXlL+YiTrFSj6R4leM7+2Rtda/9L+9MgTiaYVAp+chhT5Ak1a/Bj6F2LiAEYwK6uUEBnQlxBqNi7k9Eo6WbS5nOsWM8W950cyOXpHC7KeRjOeFCCPuL8oy4EoaYI8HZAuEQRlaZIzSjIlNgsYfFUqt/lKCFIsqXqU5BR0MwGbktnaPjkw+nZ+c/XnwsF0t//fHn+4OgByXQZ9hEs1KgcVBzOiOf6NsXcM/oSDfUEzX5AuhZTemMy5vmAX3pjNwj5ZyxT7WmM3BHcb6APKA7X0AeUJ872BshE7Ooop2TsP/Hy4Nu2lUilZLRLfsl0FKpvY0CGvr1QaOJoOu37WBYdnvwIWhBGMOamJif007P1dsAGuw70Zs+OgmLgf+zEyHcEqdd6Ba223Mq+JOj8DJCoL8hApxSgKf41EoGeI4zmoAIit5sQf+bdfnckLzmpn21DfQmu+DwzyG7Kb7XLiBYhjEci1c7Sv/99vyuDfs/9cB+W78k2Xorsn7TsP3qsQD27TeytcLfUEsDBBQAAgAIALtVaUaSRrCZqQEAAEMGAAAfAAAAdW5pdmVyc2FsL2h0bWxfc2tpbl9zZXR0aW5ncy5qc42UTU/DMAyG7/sVVbiiaXwOuE0wJCQOSOyGOGSd11VL4ypJC2Paf6fOvpo0YcSXxHnyOnYUr3tJM1jKkodkbed2/eaurQ/IZ1QF565fRPwF+ZkW+QwmeQEil8A8pN4fPbg3RyIkzKQVna7eSVa39BjSzpwL3cbLgIQK+HTocB0AvwK+79DhHye1XVrblFp1nlbGoOynKA1I05eoCm4ZdvZsRztDD8Ya1Al0zlNwRId2xMij4s2QrM2lWJRcrl4xw/6Up8tMYSVnsfiLVQmqefHlFhjcDx/HjpzItXkxUPiBx3dkcbJUoDXs4t6OyYKw4FMQLd2BHX+gjnA3IY+uc52bPT26IGvTJc+gU6W7EZmLyUarU80hWZcz8G22xNUlmUMIvgLVkXq6JnNALKvyHw9YKsyoIh20W/MDKpDPcpntQg/IghxdlmRj1Tsmaq//xJwvhN4XWoR+XxFrHaF/7/nMQdCJq724r6G40Zblg/FuFe1Czm2M30ho/ZEwbgxPF0XTH5rmSDUH3cxBvcg5kqPgaglqgijsvkQDdoKVsQ06+fSzOXGf3uYXUEsDBBQAAgAIALtVaUY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C7VWlG9YvaeWYAAABoAAAAHAAAAHVuaXZlcnNhbC9sb2NhbF9zZXR0aW5ncy54bWyzsa/IzVEoSy0qzszPs1Uy1DNQUkjNS85PycxLt1UKDXHTtVBSKC5JzEtJzMnPS7VVystXUrC347LJyU9OzAlOLSkBKixWKMhJrEwtCknNBTJKUv0Sc4EqnZx9E0sy9JITlfTtuAB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u1VpRpgJyTKOCgAAFFoAACkAAAB1bml2ZXJzYWwvc2tpbl9jdXN0b21pemF0aW9uX3NldHRpbmdzLnhtbO1c627juhH+f56CcHCAFiji+63wqtCFTox1bB9Lm+xpURiMzcRCZMmVaO/mwD/6NH2wPkmHlBRLiqxI2XR7spWFBBE535AcDmdIfusdeA+mre485mzM3wgzHVunjJn2vSf9hNBg6ViOO3OpR5koiBchm2zoh4rnWMStII8Re0Xc1YfKHbE8WvHlQwQyoeJ2x5hjny8dm1GbnduOuyFWBe2JtQM9ag2eSvVlnLOn7hNqKD5ZsDuypMm2hm25L9deRMVaagx7DUVOxSydzZbYj2Pn3jm/JcuHe9fZ2as8fVw/bqlrmfbDsZmO3DshbJkeGzG6SemcNsTasJEDtYWp8+ixb325rXT62UCL3FIr3l5L408eWLLBDGMkkHvTM1kE2e306v16KnJL7mma5Zu1dqejnIDY0EYKpt+qD5v9DAyjX9nREI12vX1C2iKP1E1rAmtaWzkxEme726Y6kTzsDdvpGNe551ZOg3VrHbk9zIZZDlnBmj92rzHsDtVsDB8cb+5o6k6/oaY3FDdYzHMG1UhAETGnmgw6vqIb0145X0b2nRMAw3ij8lpPqiHfsVCvK/e0Hry1lFYDdVu4gXtIw20V6vpNrd9UoU5r1NVBNaHC1+vSJQSZdK2Daqz2OWBke9RlI3tFv0rNuHS0Kj6CCxfMD3Ke1Gnx5xC2ehCmaqFWvd1t40NDbjabHaS2tbpWO3S7/a5cR7jWateaB6XXaDaaqN5u1/udQ73baDfhbdjvgJYW7ndQq9tqNbRDAzcAjWRZ0Rrqodvs1+sytIZ7ffUwHCrdWg3V6/VmSzu0O82hUkMg3QQdcrPHDdjUmkqzc5AVud5roqE6VIatA9ZwR22jXgN3arVDS1GatdrRuMfRRc11LM09nNCcLyhMnYLU2qO3xZ1rsNy5LggbdANezmiQ5xT1irD1+ZL4vgtSPG2GQk/5MVb6tBi4CknnmXJQFX/HVkk06ebMmtJZTSTMYAR5kCKAS2e+b+XARRMnwETKzAsL2vJzZhboROrM081j7oSGRNbMkk5JntKZnzbzw8JkJp35eTMXMpI+pTM//BXAHZt82SInEqh05qfOLGgyg0pnfu7MxiRSKJhFJM+XQSIlgDVE9swUf5ZEpTM/fWaiklkUrCfyZyYoJY2C6UQCzYUL8yj0UGTQXKCnRAoWFyk0CxWaLc2JgtdkLBlsoBWY3GhwCYqEypmyUKdXM3ny62I8vZgulNFFRVL9VYn4svxDo9P7Wm93/jioBricmvQreTyO60JCWbuWT9fEmE/HC1CIx4sJ/mxUJP67MHT6yRiPJrgiBX8UVjCb4+uKxH/ngX6az/HEWOjjkYYXI30xmRrCLmNsYK0i/ers0JrsKWIO2pv0C2JriiA8my5FnmWuRAUP2aa9ozna0+byzWhysTCm07G+wBMtLKlI2F4hzSVfwB2KK5rLOp6DDpdAxnwdfCHmX2hAsmUVVnI5urgcw4/BO3Jp3q8t+GGv6M0MT2D+qJ0DeIV1Xb7AC2X6GWYOPG5aEDT9CI72sSDoV6yDZ2A9B2wiX48uZGM0nXDnmmPdmI/UJ89aEhs5tvWIyHIJOATZY286Ow9KuLPRle9jXuGGdPzLJ3DrkTxOcWFfJzJt4cz35p5CL9xVrpmCZaVijc/VL59Gf10M5dEYawuYPG16szDEquftEVgetsMQsSyHDwOaJqs9sZcU3dIl2YGLPYLYylwJsS2BwfPO/GNn/oYIC5bWz8GqnGj488/n39y7kTGGsHJDXDvfEktoi0WG50PewFYSug75fMteGkvEHudv1ZE3GN1M1vWTQ8szR98+rkQXXjEoHfwezyExQjhQTKcQCF+Bx0AM3BDTKgQcTYbQnDgGw+7dRfxwUkjBZBromDjoG9Rcw1zEOnINc1RMxQ1W9JHBrU5v+YY0B1jMnu8H6b7Djw0WhbPZk//c0jsHYoRFyR5mFspNz3eo89e1V9RRwkjM42U0tAeKJtCte3HDiqBjlrnhO/N8aj9d4dCafjiOmeTG2VkrEfss80GEZJiq3ca3zNafNr/dO9fZiFKLeOFi85PCX76xI/4Q5367s0ibOfTqWJ6rlwtVnqiY7xb5Urfy48DNec/Ghr4YywrXAP6+IWy5hoR0x/fw+XX5uz0ND2XQF5hXp8Rdrv/9z3/lV5Poj1+KgtI/F9UDq5jHMfyk728Th1Hv7zn0GLISh4qXnMBgsxxC8++dhTcEtpQNQ1Yvr8BhdOEfzs5d5tp8RJVcyfOPEEbEVq4iXRH3AcKQ4ThWUUVi+NxBWOE+HM8QO2aZNi0I/+a4zgdvjGYLWdPE4QoWimUuH/z0uEIEBfcoyIJTVgF96qU8gUCVUElXJiuuU6SKMCbAuvTfj6tyn5o5ngqOJ1Y4ETs7FjsA28x1rBm/Onh+VwYC/Kbj1qISc/mZKXyLSnhr50swd5IgqAbVaFFSdAZ9mPFdZaAyXpaUnlM4Y60iokFBUu7asSBCqv5oIuLx8iRKVRVxsxbt91PZs47Dhj+oivT8WJiUn9Cv7Jl8pDApr/O0MYUTxjNQsiaKDG87FOJGy/PMHMhQm0BhaN/wLS7DezDmt15epEtBQVxy46yoJLKfYW5osJh5WbTD1RM9HthPefyKY24f9eA8lag4Om8123sHzGQWPe3aYhywAKOzL97T/D+QSVsA/u1s0hh+KWKPW/qhAmcNslxv+D15BQU6PlS4OY+0ThpuG0YzHswKITcimItYXghn8xAeQfiUcybE8Vd6NmhQfWamQTVrggaB2tPzZ+82t9TF4AImDX0zXhaVXoe3HNdiYxaHnaiM4tkaVNtw2AgxkYKYV4ltTbhU/Jdo/WZnMdOiexqGqUhBxDTZox94sDSyPVtmY3rHor4dlBReAkGcOzpiVDpecRImzjapOL+mWMph5NYTo08JVWHeOcaqlEwUhmju7NHo7LDErFdTmgLZU9YfVKMZFgJUCmeVSWRd+AoXOiMuHGMW+g5OM4uZuKpfhJA3I7pyE1ZvQ3QprXY/m5NIIbr6SqvRanwHoqvW76q4W5jowj3+vIbo6mD+FCe6auLzvYkuuc6fYkRXT+ZPQaJr2OVPbqKryfnsRlGiy+f/ixJdL1ovneh6eaJTiC6txp+iRNfLs1QSXSXRlaR0plfyaBK9Z6tIuuO6j38SmsmOrcF51sRDK9MTRwTRrH8ZmLgK47tCfkG4cjbEtM9Lmu1702z+ZQi/m7+ZzjVuQ34ZQgQn8MVxVzGn2Ra7URxN1Cm4pmpE9BtcTajb5FTVElyHLllJCZaUYEkJlpRgSQmWlGBJCZaUYEkJ/lcoQXCTN9m4Ez/tbRx+S31espElG/nu2cjMK+DXk5GRW+xcbGRE/h3TkZE+/b/ykYxuSzqypCPfIx0Z+lTJR0ZZx1jgfImOzFhyefjI7H8a87slJJ++m/deSceu+BQkHdtd/pSkY0k6lqTjeyUdfypZx5J1LFnHknUsWceSdXynPOH/gNIrCbgfnoAr2bOSPSvZs5I9K9mzkj37/t/lK0qflV/mK7/M98bs2ekF8EOTZy8jnnNnzzG/V+osmPhi3FkA+qG+yxdZ2D/GV/kKUGcR0e/AnSXLAAr6Tv7Hz/8BUEsDBBQAAgAIALxVaUaKmlIXtiUAAIUyAAAXAAAAdW5pdmVyc2FsL3VuaXZlcnNhbC5wbmfte2lUU9fbb7RaxblYVERA64AyKihhRrStZVaZZ/lDiAwBwhTCFESLbWVQEQIECGiBQpiRAEkgKpUAIYQKYTCESMMckgAhhEBC3lBp17vW/XLf++Gude/qh6ycs5+9n+H3/Pbezz45+fm23a2D+07uAwAABy1/+PYuAPAFDgDY6bb3S1nL41eWAtnXjsi7t24AavpOzcludoEtbC0AgPrM/WLf3bJ7ufAf3CIBAOXHW58dmVNLIABA96TltxaOsd4chseTkDm3PYsJZQnJCclvxlI9Y6e+1CGMPEvuOfHTkZ2d+/P2Kg5+dcUi9w407Y7Jo12v7hd4fvsN6tMD/8xd3yvfLDjxTbd/xEUJbFWvvXG6mmsUAzNlC99kVkabOVZzBbUwWiUs5Jjgoar4Hr+Nl8jrgRE3vGQ+tSDV8UnSDSZTPHvLPO55EBAFfBgat69ZJvJ8OeyDSOR3qG4uqjPbFaOYsaz0uS6ZIFxOPmbgp3iFqIFeYyU5WYO2ZY1j+z5c44Mt4c/jz4JzwV/ILj/Jy+FgF4czieJl8oCvp34tRNWbLBnxAbxJPD07XuJpvCmiIpKM0sjTTZyO4FbVjf2AlsMZh3CiSTO1a1NsH+l6lMk4t0DtUS1huYcWfFTZJytkwIweTdeymUmANDLyhCGo+VjPVaJlm0tAx6Fn0SMB+pvadm0ZeKOZ4FYISsU0LqqexCndxYCq+rxb3wnYMDSaTVrwU6UTNhi8cZPYxU89+HFBDcWYKeqjbIwL2+fWxMTIoiPta38+QR33jp2YXzqKXvt9GojgA4GIZTVEhEIymMXMkW7ypOMJS098Cg7RSUwJg+mVd1BJwjeX8mmrYPPeVDTZ0IfeC6NfyfG73JEjCXvOMpD5dwdxOCixkzu6hjcQGHHnC2pBEoln6seFcq8c+PEN1oWZMZ9Re9W1N3tqxh1eeWXy7BHrAy47gFRSYgE8jbUDgOSds4DBG7KznhUQGN+xyecNYf3KQsTOgBSe9sRiQYNd+d5C/JeMRxtG9W22M4dwhu0REWZf/rpAXy8OPIU43shac7RT+KavNWNYNpCyKeq6ZbacsykbsXGiv6+VKB/RGNYplJDMN5cwkjoyMxtK5OIydySTo3KKlXhwavz4Ajrr5wLHF0uPzqldoplTMQi7j3qSCNcy5XIq38iy1w+nl6QVTxezH136oOusZif63Zwxh4Z2Hq10wFOKlQIZVYnCVmoiVx1QZvzgCj3vdi63axGKO5kjyeov2FRwt97d8/okmJB/IbNJ9Sh2AFewOWfH5hpkBkH7CC+nnyW9ujIb4PVq+o5W5xwSBMrLcxnCYw0bMlgm9nNjFkAe9ZQfq717A++Oz2ENbRDGjzYdnm8zUyHBqz8QvakQUs9CLCrvx3oICebfytINNs9gj0wZUFb9Jfwd71vSoPhmDmZBukBfIZuRY5vs/3OAqrzqMp3HKayOx2qRbhaB8ew2D4YgiZpUw7qw8XJIj8p35bV9dIFX+V3oFIJSCyPNdwJIhpb9FHNpweUXBa6Tj17aHYn4z7OslJPeHRENz3zJm3kXqCTRUN2Sf3OOj9oluI21yzoov+rWJNxuRVdTTRdeJAKJFHOm/AkFr39FpJYjpoFFyeiPkD2MR50hHgep59vknijqlNTt9MXxTXYAJy77XqEOmA84Pe01yAOv3+okm/XywejE1aAieBEoAGfjwO/ip6ECgwi9QH5vXZXLQXLDQNjVLxm9tUOmrABcb20qjb+PMlcjyKVsfB16dta5rnoTjgD7uNT1bv6WlBdg4rxswhMQeHomjGeS59D5xOek0frnvmSWliQgwALIL1Bmus2k+ZDJfrtz3Ul2pECIw5A53fHtJbojeQxbqxsy1gz3Uv8dRDChms03EBvQDdxGXzdvzhMo0wlW5nVICT38+hp6nfhM4k0mcF0BAC46K+kWMNPQskvueuFPtJ+DC/2/Kzw1bBmyns63gRXGvjBy2yIe+9tzmSw5zxwHtYxn0ZawG8ITBL1MTR22J9vIDqYtY74c6tUKZmjERJWogQp3LQHK7zu7cWbAebZ6aWDZXRKcf8UAvHktFKcnjfPuaBDbOAyAvfPA04Uif9G1zFJQP2XlWsgYFuo6bZoBG9DNgCpZAOnPj/LmXXhzRjG6JjzRySK/V6lTpuglfsJCn7hTMB5T5T+yHEsv69RhGeUsrdWwWv3HQm4dpMaU+jxmvcZeojYyBPmTcA4fsqFOJfnCOR+IZZjhGvJmD1aLqQQas2/iBY20EDt9Wfx8fQZL94MXaSSatBMQLi0Qf5gCkb8tvDg56evoq5ZpCO+Su7kOxk11fz8YkUMm808CM/OwqRBjue5YuRH4KZCr3W9HBxv75HoUvu6bGLOAHYi2Jk8oPLoVaEupw31t6Hvt7VVGnj6DHNhA1NWkBo/P9YnZ8IPW/VVK36Wrzzo/LVR8DM6HenwwVXJm385hw62av4riE9w5y0UUv1TahhkdeazcCDtvQK4bhTqS5kassrkQkpUKbLRzCmpQg6gQuNW4DEZ0+nplDEBRy3Gg+GWjIX2f5trlhLFmgVHmfNNCHTGiKoAB7lhGqPEGTKgxmWR7GKcWOrJGWGVFIMrxqaVSrN8OQAuib1mZIear2tfN7/p18tdzakcMoRVH07t+jp3ODsxRu2poiQFNwQX2sMKQSWiBj918J+DFVECem53dBQwiByny/1j/Y1CB0HCsvBjVb4QdCXBdtVYh5TB3ddmgLrsjFZFpyKWzLEdpFDUltLP2speuNGHkypejedC1iK3wcyCnPF43JLLiij5AdjMIPpEmg0vPfaP/UwQhxyeK+ytSafUvZvxgndV12Zv0jGwTH5Uw+qAuOZoEg1ANNFkBhk0Z8PEpg2pIJTfEZRWxGRCQN8zBmKgKIWVKTGaeGe+B9oYGCYqFGvJCIlfvtNk3QlirZfjV4bUiZfRwko2wJeyDV0eN8TFA8saMpmzlv/E8C1tQUGqsts8Q+tsbB9Z3dufUYyf9z/q2lnX/bFPWzc8vWx/+uTv2T/k8M34VVM+LcnaAZnmvs3sd5Dqk1TFgTr+GDS38mLgPJ1cgMB1esb/YW/q74c82P1Rbvzh6WqMgQLyAWaklZ+gl4djRaVEu/ZRF3O+G1MaCXh3WoJE/4UpXX1oHkv6cO1q3Qi7tmcvQ1GB7DRRuoRNya7xR4ZBelV1vZIPPg0vLhFStTHq9MWvatZvdyHHtjiWzICj36fv0pUJQBhkD6bralNFEUZZRhIhcQIX4aEXS23vqTGoTn0MbaoOYU9eqWI2yyaHvj19u79J9uUkcNBjFxoUFENJ8NgxY36Wm85hxmc7SfBdcsCtnY7QeABgzv7WHIe6ozfoRJC04IltRvdmTZ9X2yDlc8xZkLk1qDPiPndS3y8pC1iO01DKjd7pitYBsF/4J+6t6mfPowAaVawuDffAbuZC2UBk1B97lczKvAIbMMna9DxJR/N4FCuw1wtbB7ax2O+EJd9LTfN88fX7Xz/4U41rWctOp9L9wgXQEJbI8zwD7RB8D6A2btEJWySpMNmcM6V6k221SPU1JYyhrXQuvJ53vY2H9Slf50Z2BPS2hd9iqcG/J0XPzAqXhK+QaqLbIQLm5YjDYdWMVl5jtF3AKJqbn+l7zRkoURjcJOkEenZw02X5Qe9uDnUVaqDXJ2EKjzFgS7C1wd4SVYSQGq3tka+mrh9qPjYVyZ2CkYPrj4Qjz1eOAcNW9OFiXnK+PN92MkLNRT5Rx63p/2027vRvLH1cnmsYyJbsBY3tSuMpxEsEwU5xxoi0WsrHoziVt7gRwv7A4DgAkO+/aqhvdv4raAQDc/65fVtgWK/x3AZwkFVOlIe3iKR1ZEXh9f4q2rLV6r6xUBrz+ZnYnAND/S/F+mUDjf1vQ3+NCXKdREJsziND2pfSwkIia/Z5lw97xnHnXzY/D7fqmQ7Vnt/p9f6PmbqWPZIMo3VjJZX4v8604PSyR7WFv9yT7buH8HvO1t3+3Hyx1ZMaJppDlJEmazOp1JT/TuJX7/EEHe1tQ7t35pMGFE+kzaMRm9wlzbVl0yU4nMSnch3sO69ubS1Y8TJLEa92uVhX4mqkl0eLEza34e1wVopBqZKuKDS96htfnMdb9TvO61jJ7yW9dU2ruIt22QjvQKR+VjeuVlwF47/IQprY9LvplQVZA6eDUINbPRdb5XvaLu4nW/+9fyBAW0FyAVFPh2PRcOTpp4LG5eILCImWi00pwSBnqb9QrvAWcMEQ8f5SatKo+aCYYdPAAnaIRt5jkbCn47fUHM36vHkrYLmwbuId/sST/ixNvCzfX89Gt2cXrFfaJQfzFiY7A3LZua522FX+7ymA5GW2qnuMIVtdt2RxNAvcsc9ip7bM/gyDHUE2BmE8NUzGJvXyw+nGEKOJvdUQNYLoVma35a9EN7UTn7QAGJZgxV3Xz/a/Z6aUZz479h9b82TFGZiV6t9FK513SCYSL8I9Xt1yQlhiV8zIK1lnNh2q8jUDLxI81iUEEGyPie5SvKLQOkJC3LV/VeHCFmW4qSC8Nfd5vFHzFrqvGCrMcsXZ3+tn1AkCB8fVMrXfzSdmf4aFjHr2LHHcNulBytQTHrSmIzk1HJntE32c3ABKkVp+dhGtUN7fWD0Kw4xd+KxPEePQX7B71LPPMDkR2ZJ4BML0+I2KUSEsvlVcBv+V5NhDqQTEe52OpZbW8T6HBAtOmR9KqyJ3hQ8bML5zLtf6i7t1yzGvHsmsr+mGa2XW5n3DU9JcNRY3w8+HOjFXh41t+ALtZ58fbOWSpVzeLDi0sXLCfeWH9IFPuQaPA9k3Vx6H5+OMNNdows6rPqCk7y+WVb2qzbeW/JSlZKzvQuTWeE3APDM/LcsRpY1uXRH3Hor5HWBiufrAku87EwzvHKRqJ1KG2pMGln1PVFH8+ZHxIGMbuvFt+v43hTHf/NTgv0LToIFGDBfuJFvoZ5iChkbC0J9CCIZRlydH9BzD7WTKqJ643lalgAftHUyF7JiWjrX7wyjW8CVyUOLJrXLxinxIwJNDXYaiIRCWSbR5wo3uK43u2nSaQYSl6djvjdn+KRJS7cHy25jTm15haP0TEjCcwx6gM61VkMv4iiGlFDm73kaX08B67r5L1DjchPmfiY9shSV+QtsBUKGNVhZt19A3RJQ16EaDAeSHh3lMQN9KvNq12VedzGjactP8o3F1f+qiFTpD52cQBRg9Ix5x2GFQTA78bj4G3KN1Rdv7swSoGUlI3NpVeeqj6EcWNPe/1+mWAVw77q+avcMY52+gGH9vHV/5g/RduSUZz2OZL1fhGQThpqmObTJtNWl+Pl6NsOB70ndMQH90C3mLf0M1/TNTu+uh2ggyL0GkNgN1q5+CV1VyZAqMo9c/OPnbi/ko44F/e7rAEGcYODdIJIbExeuowTzPC3xSg35g4z7w6d4pYgQ+juGczoKLF7RnoCsEbh3NxCd1NnJmshrbmO40gPGt5YnvWLH48tk9HxCXTk8zm9N+VGWuj27dVeovaxtwu41esIbz5Mkf6arnR38Zc6EkOwufBMTd/M4BZN/23IS4iyxKQwRNrwpg+s4MRk1VtINSnaO+GkaZY2zBAo1W5jgkh598EJILpV4xg/YUS/yxjbVWXzzhk1Lpdf0LHOSydyU4uOmK4YcbthYi/Xwxp5bYkeG7Pt3bust37DefQtdec0D+Gu89TZqogWqz/3gErKQt1j+PdPP/tNP73RiUw49xAgfFkmfx9MNmFtL0ADAxieS1mW9vNiWYPOWbgnfEYN4Hth3nUEJO+Baz9tjJbSPAzG+t5iHNK9A3hmepmuZzANlMhdS8lKEYYJOu3HXphTQAwBpeOMqBRd3Li/CruDOm8XatxL8IEEBnsDDJpexYO0BaW6QbDthWH2uodz7nKCAGiuBfzWBSCdvXfirAMQwPfFUcnGeN/FegPnEtjvi/tBtJCEmU5XdvO6cd8rxQlUir5dWgoSmgbEbiMVbKeej61qwd/gChDov3vblanC3/E3mwPi+tNL41onqqybifiq9jcroLLhaCAxDANAHXVzR1NW9omw+vsI4b7y/BfNstWiTPm+19MTTdMQyauVuPk6hsDwyL6ACYboZE55Rnbc6i8FuK7jOMVBIyUnFnBMQm2p01XjNvwP5ymiI/2NR5sPDaJCoqxXD2j9Wmes21hJds6A/lWKwdYarXXtthYttQPS6YhlHh9TmspCD4MKBBEkab42zniD2IX8xeRgLgu6s7zR8poMKbMRpfNiM1sb8PRG1Tau/jCKwCw6X/o5z8ONyVhGNuLCly9JOLYp0PPwmNrjvU9mvZc9ZyIj1Fc8rpdfumz3zMVns+N94fjrZ4Ev5vBWmdRvdxCm3aW717V93gw0IOxc/hMxj6Xx55FBdZZzQzX+XbHneHuuRiFtafG3/qo8Z3+UYWBAN3drW7bhJtMZrwXVlQqGFhce2Ba/QYfIr3IYjppxJC2czFutUg/NhthuXjyhhfjAMb9wdFkcPWbOSIvHTso2EZHnF2MTHaRX3+BS/88SlZM/d+/iM7/q7xASxbAQKq5VJxtIl1tJkr876N7YmTF3KwlEsfbdnjNai1+vqL8r+INZSGc6HiMAhfBp7tPJFZi73h9vz2Haj4EoZ5ufLDWMZ3js6z2h62r7YKpWwgb/l4TnKpbG+PEa0tOn2ynIphbRYkLq1NWE46fyllcG4ukQszEE4eJhpr86iW+K9Ki3FjrPSshyFUlWOWal1dAQXg+dOCDZ4dGXUASeWjG/THI63hUo9gGqI0QA07TXemO7DtsoaykmafMfUO+Q/pncy3RKeGUWQFscqtu5592mdClki6juL2NKeFFLi1VT3OPFPaYyJ92UCwvKpdX0bgc4FpW/cntra7TGULQqKnzdLPWbICXLmFIiwXCO7iFFg0vByc2VIWAc1z4lKQfYM1Di/iLnzlCop240Oz0bkz3gNqiU3/vit+ToJ3MExdI3CtVZbq8fVlOcr/MEQ/gWHEBBe5J6vzcH2dAIBUWLj1b5ORqT9Nt0M6baRln1fWGtRKimK99aJRt8Fusbit9wXINrLCJ7TUg9+vbNR/IhLdX49/50gzQmhoPrlWXtD5qdXd1yEtqPcSKA8e+A+3uD7L1HorwIp2ccXFio+Y6BXa0OuhGZQAb8/fGSHJJmdI84XyxCmA01PAd7EAc+RMwBpxfD7pKPRrk4Pa9OxSjW/XuP2U+X5Ku5AZI9BK1j9eIKEGtNX5awg7ZAMLXhixaXRV/5GXhh5fx+duUSnD6yea+htyTVs9W7Snbn6ouI5MUnZFs7Q6/ojC2nUGVaChBfSyDGVzt+6xnZXg3wzEVbEo63VaVlsU50Xzt7pwPWz+mXNeu2qcI7Lqbsa+tiSu6d5rl3awS1Pw3aa3u2xpY33uyi7EvoeJR86P2k95ngNkzfsFgmYW+1wryjQSomWL5UIk77KhNo4qifgbK/UtmWtZcDab37IBWaUNBCAzCOhHnkIdIR88olt+IuMFpkep6Km/XIdqYzvDY+XyvGwmVPUaZbK/qFr8jzuXboCGdZvbi5ApbXxtqVc7s+yOwhCJm6y68Xh2aGplP2E5Xg7rFymB1sUIUVVI48oixD9eOiDf+LLOqaN/uxNXQet3qRvNycY+xvzNa5ECxVt7eGrntEV/8tg/XesaRATfoZL62je1VfhLsyn1q4t2ZwKhDVSZ9ALuxCl++4tYV9OAyYFY1aEOrdFYFXuOzizAPudroctYoj1SGTwpSY0KUv/Avw6AP9CTohjb9GjBSA7tdM3WhSltDAs4+Uugbza/UBA64tNTwWJV4rX9UvFIIOXoISYxGcfelyeX47bVrqcr5hOt2cOrE3C7IGYLibByqaxUi9Di6sxd+Dw3Oo6wEcpSDCXecd0/sG58P3Z7xDKd3n0b24apWqOe75J4+gx511Rh0tg6r3Bm8Dhpbmomfl2c96tsng2rAyzdKMUovcTqLXH40lu/6FofDTOnnlOifSVQco3G2qy88ZteHR31u55Mv+Ds/CdrN2MUMmqLwryxciA0oOBl2oF/BWaO4L0imx3uoJCUmulwXnYZOckO+tgGPtPTWO7kxbLcPN3grzLzmXucuGUE/uVrAFM9pXFS7H+BNq8yHqy04g3BpSiyTTvcvGSDZZVZ0d0NOdZPbTNAlOxABYuHNsPtHS/CCLHybC5e1b/rvXND9KcNCN5MlDNd4MVTaGR0Y6UgEUaaJB94rRB2tGnhu7IwFKUYh+Y7NHtuJrpH3JjkPO97gYvHndXSc7H6rguqFHCAppPFz6/InFInuccgd+k0HSt2QV3oz3hqx6z2FBzDHphw7u00GGdtbJ776Uce+QrlUOZTc40BlLYXQAXlUeN6iG/MPL+zIkBCml5lf027ukT3TeLntAC46MKppPAB+jeq4PgyL4rcUgIdA2FPR8f+cvHbUv/NzvzkQhLuKfX6h/4JrGShmAV3pe2eHQVPBLS2wG32dZkKyfoVpUKGnplt4/gMo3erpQiw8LIW3HN85v7q9PzOGRyrppRHdgoX4N/Mx/wfn384eHmYaeAdMLK98gSM2cUYUtpaA0vqI5+JBB3uvwssapdrlWGX8X3hezSnGDIK2mAJ4WL/Lq1S7cavQOpF2flY9+q+j45t7VUZuSYuf3v51ln5CylQ1V7S+FD3cZGKmapZwUdbjuiImhWuTeqmUe4uS8ccRmbFP0oul65/ZlzhjzIRHWFW9mHeWrmVKDUy54C0DH9c+DrevTr5wvUSr2Hq2YpMpgmy1u4vmXYg40VBze1M3XDtctLxjaMGVmPE/fHLzr+Bfwb+CfwX/Cv4V/Cv4V/D/gYAXy0oH6te2rZ7cEi1mqG4uPkbxkoR42W1/yv9Aa0R4v2QaSGwVlSPWyykzZsJWCloqQjP3uyGrHIYg2D4A4I2RmIQQk6atfdY/XAWOuei0rXxwKhINIyTDc/peagOM5gTsk8ip5ocpXDVzUTeFKhVTmcHwrN4hZQBgVqNkTn65xzaJM5wEKQfk3hZbE1esB+Cev/iI3/sQ9s02cowHxy2AFfHYCOEdM+VcSMcVFdO4qxziyp9PdOw2BphkHSJBJJ4xN1eOscO3Aw9DKzUMlivmz6BvTx8d1UToUxP9VfKGQxQBb6bIhmQ9qoke5UvkRV8YtvA8HfXUALUq37b4bv8Ax+T3cQvhczMtg6mMXzITF/xQew6r2DxOl4/Q5TZI8UwJVyOPtPUeVuOXWU3rXbfMGrZeNooEievOUBuZrC9U1954lF2Cm+p6pQsFtQhJJUJl6+GLl4C8iPJuJqw2FsdnRGv85WCG/bf8w/eR9hf17DbfUKehaQ5SCADAfWx3ptlz+Ien3/80ehWpOVPUCGEMj1vAsLpCmi06eUG95Jsd5yaikJev7DeaU7lpc8P+3YDBIZJopdw8sckHY/z2cq2XuytpWKu2Q/OnoTV40aKbqrN/UR6sSGfmmp5SUk00XdjWWvs6pS+j2mFkas3kVpfWKHZUd0cyefDKyvtol4oividHu/DPHk8L2J5AW8wizjp3BHTKQrjSYE96mju8wFKVrjl1Vd07oVi+muiNOWB9z7M9VC4TbtN1agNMYLtHg2ulrUMQpnC6vS9xNyka+RV4JCTfoRtLydkP8CwKRS5mLNNqR/VvDRfH/3JKbZbrO3wZ6pBsa9B9vpd2gxQ42eSW2n1HgG7LaEziJchOAsuuOWRFrYfBhsO47FGD8svGNXZzOHu2bog+5dJnnZHeu2OGh0ZeKg3vFnvtxcWPnLc5N/traai+pvqk9/A3Xb59CheEcrjA1sI27Ix7s67SzNcBJNoljlIUQipEIPhrS6xmS+lUCz5X6zigRdNLx007+CAusMR8+sLLFK5KjNxReordJD679YBzl2lmgks0odsBxy+5ub71SoewgWbKzKbsOeIH81Ip2Jyr8R1OvF3PkUBrojWC5XBoUS9Yn7y+jCSKsUsx1zy0AeGGEa/KapCayKYvGV2U9wH0ticeh3HEJSXi0uTKCin76PDJnJy8+s65Q9DjFjD64q5Xr9+Vvgfy5R4IX6ufm36+eCJs7WoqLS1Lgp6BH6xEdFZsypXQPuSfdqfqbWKHDcgfY0bXW4eq/UcS9+JYS54RvTMj3quZfg+5RAmdqCygQrCegE8RUQTy8of8h6H+SmB60lEL2GE5lcD6woNP2Cl27yxTumZxcGjuow8JxbdV1R2luyjz5lyhCbXOhMpG5XxI0xtPrkwJXAfH/kgtRWl7mJNw2ahx1ON8ZRc9txhlIk1nx8orVcms20MurJ1fiAFpkui0kFbAG5DB1UkJhSmm0FotJ8e+idB26ED6ZFdCOyMzoCqvbFBQvsnM9WtJ4iVV6ZKTFOqGNwD1V0OUhs/Qs5OaEochHn285QT4d164AWLfRoAuE5qf6Nl8GPtV1IPqAJLTZKZfxlSXatuuvsqT5Zv9NJZBouHV2bLzwLukR4zRiB3JG2ExRXWYnlPwqhlDdJehdWrmjJKi98ypCgj/oqHOL4PHiWvvgaTMrZ/re0bCjpcfwDVB3IbnkRw72irYNWispismnf/bKWCMy/0MI/Mqrl9K6M4YbpUpfQ99L+6NcyNLff7wxypdE8Sk+qchVoQK9Id+ilqqyO84KfWzfV4u+npV7x1Gtr36TzS43W5iV53jj21TJt8b3rJML9GfuVRx8924YUqoulbvnAvdhx7PwGaHeCQaPCW5JTNBZhuxEz8eL9u4p2RxfCQoxvO9rQWQFJEhWIIaZo4AZ7U7Qn5kdPGhI9oB5N0AbjPSOy5wHZHoQgY4v33d5xJgASy57DRRN/0M+n202fPD0w7R3LsWoqeHp6lfRWn8FpDYOF5hElCAwmp9MHXGBbu6cWccRma0e1O47zRqCRGCRNIfISauD0ehCjCFKPDyLZi4A5/5V1Scft50jgzVNNzvMfBAboNuaGHkoEmO04NabZ+aY2OQ6iK8wa1+ye9qZlBB7nVvUdWQpAyioTDNN1jVuYYerbvp1ayTs4uh1r6cXRuSJHBBRPMHzCUDKCFRKglbajTfaAwb/3rvkL8s4sR9OGvRr1HD9tbgv2L0QwCbdW+pnLWodg961Rcpf5dvSh/U7aWZRBTpnTRPsG+hOIEV1EmgBdYpCyA1WKmyyZBtvkoMpUcQc9aTT2c2KoXQEnIkmc/QWfmcx4oWQmnCxH6fEfEYVTLm1E9Rgl5ii0sOJ97nvz2cFG5kGnXNuObPsmKU/ZXIscncGtKUyZ+DFsAdQESI3wG8qKPAD34K+Bl8z3acGN2eidrpWjgzeeoCQyGGhLLmyP8ZhDsJY+K1kJG7GVeqyoLiYaPYk+XTSC6Epbmhqs4kF3EeQpxVowaeo6DIiZgLFsLWmSJU3x4jdxWH8yRoBuME79vck6TuK16ZrJUpme0HMfCHlV2lN1jMfN2txUWqPFAZ7wDALDq/1Zk5rrAXCXxVyS+523FWVKI+o0ZD+Mzsw/nBKrHCMgiGpzEMGqV9Qwipbw805wWjh8ZcE/spoG6q2cYC/QZHv/W1SJjEE+pLl3Wk70xX8MQNfFiqklmcwLuwjQeTQREwf9izcn0KfWNoQv9hqGZHqMTvpHToxRYpyE8jJVPSVa+xr99E9D2t/HRcUEhfL+LoNjtqUeHzJpP95BxWgQWwwbYC1O/lvO6iEV7WbejSSfXDDSBCmrb8Oasa0ouVGmEO4UZ9iYv7iYs5pzeMiXxjlIwa5gxZXSB+T1OKOHWMuKxBbBB1o8XdFHNxh3n44al7iLXFMw9H4xEujawg1Cm66Asgmyh+5dP3VZQsTU6yymbluXWuRkh0TE9x/M9JG82IeBwH2CooRgH97BLIuesYQXnagPJWonmTm7Lglz1SQuxSSZ9WhLINA7X1ro0WS/y7vfh3pyMqJFbSkShm6Oo4k7bQgutbQNuuT22tt7IEa9aaWVTLR+0oRvshgmblqwxnp02WUUzxdBQ9LIJtIdRnfB11tAEJLM7/sfzRR2gBer0C/VH8h6rkjyhPbk7xRkyjcLNma6cqPDs7ffjPhmvA87M7r9sHLnlsZvL8KRZCHIT4c7HGLPab2XbGQhsRMwqNtprZizOsIWnc7IkV/JD3134WuITychp67/4wFAvBUvDu0f0U5RdIpLaUw9zk0N8NqIrfqhJABZ44sQtC4BKmlIlX29YXKR1o4XLhivqoaccGSOPUTgByZqvAW5Em7gk+gNvYfNHfW/mQi0XdkUz5bE45fZKwiZtsylaB13yAasJIm9+U38Zmvw7hsinWzhdpfk8RrM+55E8PIO8CaA8YUj24H04+DDVryYXwzFYP4WZMlkyavOz80UnrcxjySdLleGVznSiiZEJ1c4KW/tNavY9U4INu58Gi+6wfxIi+iJmdIgO79afs0htBMv8wLGF0LV7RgZSzcDPJ6n4ArzjeEn3SUzh3S/TueHs4bV7gQRR4DNwztmLztl6ymksoxux6l3D/BUbR7ow0OcZQ37qTcrURrvwN/ZtJGdhyP1JN+L1XlTxfFuB7sY1RG0nLl2pb6MaznecJ8NVRS9HgJ3DSNFh/a85c/XRhl9qBmQB9mYfSa4V7AIBwofym/BGw4sTzSauPbPdIa/do40eMBFAUNvGx0cXZ75Ma1avxwj/Mqr+b0vAR9TgFczaY0k3KY7OVEmCpz43wdrwx6hAA0ILgRnq3Wp78M0au9bwLhjIdeelQdxjQ0GA2Jts6zydh6T1QMoqWjE5nu3jnZcjK9zeSs/9rLU/w4yOuKcmuAMhZ9dmtf1KgD+0CAJKtl7f+ZUGyAArW2bX2t3ZuNS1tbd/Sh6FGzxPAZ2UtbxJzOuljD9UFAf3VEYp6Wzom04HjLUEECRSiL90Pemr/0KzY0nJLu+V3dt/W3LiX8l9QSwMEFAACAAgAvFVpRteZEilfAAAAagAAABsAAAB1bml2ZXJzYWwvdW5pdmVyc2FsLnBuZy54bWwtjFsKgCAQAP+D7iB7gE1NrYXMyyQp9MKkx+2LaP5mPqZz1zyxw6c9rosFgRxcXxbdlvwR/cmutwmU/APYbaEmFPrXMw45WDCNQJJaGd0CCz6OIVvQvEZSihMpqN7lA1BLAQIAABQAAgAIALtVaUbO8+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"/>
  <p:tag name="ISPRING_RESOURCE_PATHS_HASH_PRESENTER" val="a86015bd84b7668b80af432d11d425ab9e374840"/>
  <p:tag name="ISPRING_PLAYERS_CUSTOMIZATION_2" val="UEsDBBQAAgAIADZWaVJcrbH4oQMAAO8MAAAYAAAAbm9uZS9jb21tb25fbWVzc2FnZXMubG5nrVddc5s6EH3vTP+Dhpm+3aa9b/fBIYNBydUYIwo4TvqiUUBxNAXkInDq++vvSjiu3TaDP/LCGMnaPbvn7K4YXf2oSrQSjZaqvnT+vvjsIFHnqpD14tKZZdcf/3GQbnld8FLV4tKplYOu3PfvRiWvFx1fCPj9/h1Co0poDa/aNW8/35EsLp14zDzfx2lKxiFm3iwglEVekngZoRELvTEOHdfrCqlQzZuGtwBm9GljYdhgHHr3OGGpj8GoMU0zls7imCYZDhw3exJIy6orrV0kNapVi3S3XKqmFQWSNWrhLzzPwYN8kKVs16hShTgCQjohEQP3Nr7NMglJds+mNMCOi2v+UAKMvBGiRo3ghWjO8RHRZOqFG+OB1OdbvyUB/gMrt7IQp7Ey9zIMIJNJD9xPMCwEbE6yfx3XB5Am98+yfUIyXTagNyRWvOx6kjaKHHI39vwJyyjz4piNZ1n2E/eY59+GTvs0yhIastiLcMgifJc5rnkedy5O8K3jmufguVmS4Ai0GUKuGUmtUH06jUNshXqvOvTEVwK1Cq2keLayFHUrG+C2BCLMRq5goe4GqQ3o1IO0JzjNEuIbSh03VU2z/qtXe9c+qQbcaVT08imsT8OD2V82QoPrng1lKgTqplAVl/XFkGuIEcox9tJ0TpPAiL8FPXK05Fo/q6bYi2/X0ZBhEvkUUuhnO8ZNdW8NA0YJ3atpRN4OGwOUns3MhpE5iQI6Z5kVgiGj6nQLCa+WpWiFRStNKDy3WXkQjwqYKQVf9VkD75amwQRNoUa8G8zG9A40AKKjx5ygE8elk2NO3OMUAsLp0JnIuyU3ffmDOl+k8yLNnBsllOtNpzTMraTqNKwYNkFANnp9cZybFH+ZgWKIF75SAb3Vlza9kCvocUC2aAYdQVH6OCDRDfsyI1/ZtUdC24F+pZmv7UjgxYrXuQBic95pgdawV8jC7hmJWf/fO/kf4u2mID9sajkK8N2HY/Hslf8r6uNtK6plO+TaJGwD/xQUppxehXBI6Kf5307sN2FmZ8afzc/eXeIYjgZBnJmpw9l6UyRWKQd3SSuU09vjzszaa2MZyUK47kRgcLG9y5WyknCTOMDmbIpNRlNoNn3z2YtkrrqysMIq5TfbgGAwdZX4fRo+NqqyqyXXL4ntG+DVOSj64JLeaXzEVNxq42B+dqRxOkvpbGwxp4xeX8NEenwcOpERiP1NLiS8L7ZKVbD0C9Ltm7afJqNPO18q/wNQSwMEFAACAAgANlZpUhUeYBujAAAAfwEAACkAAABub25lL3BsYXliYWNrX2FuZF9uYXZpZ2F0aW9uX3NldHRpbmdzLnhtbHWQQQqDMBBF957CGwhdh0DXpUWoFxhxlECSCZlR8PZNRG1p02Xe+z/DjGIUMX5iXdW1glnoKRBFS5xRNe93tgwLXr1xIIZ8woK850omNyxRaCMyetmUHsFyyv/wY3hrYT0/4iNeMOVCZxzqS6mwmVzysJhpY90aUI8R04AvmHPoobd4w7UniMPjDOwb/9W5mzabHd5pQB0iuSCq+UBVutdx9BdQSwMEFAACAAgANlZpUh9UimowAwAAxw4AACIAAABub25lL2ZsYXNoX3B1Ymxpc2hpbmdfc2V0dGluZ3MueG1s5ZfdT9swEMDf+1dYmXhcA9omTSgtYv2Qqo2CSGHwhNzYbU44duaPduWv3zluS9nKFr4ktj1UTey7353vzuc4OfheCDLj2oCSrWivuRsRLjPFQE5b0dmo//ZjRIylklGhJG9FUkXkoN1ISjcWYPKUW4uihiBGmv3StqLc2nI/jufzeRNMqf2sEs4i3zQzVcSl5oZLy3VcCrrAP7souYmWhBoA/BVKLtXajQYhSSAdKeYEJ8Ba0RCd7Qtq8igOEmOaXU+1cpJ1lFCa6Om4Fb3p9Lp73XcrmUDpQsGlD4dp46AftvuUMfAOUJHCDSc5h2mOnmKw5sBs7p9iL53EvzIqclgz9YyOwsVLu4TjhHI640tjOEKtpVmO+ta0J1QYnsSbQysx8CGkmYUZenarHvydOCFSV5ZK27bVDhE/Da4o8T2YZKI2jC3fyVgJjG3lFJZJMeZsSAseop1eg+yj0F5EJrQAsWhFxyWXJKUSkwuWCsjWusaNjQVbJbW/lD7UQAU5k4DVx8lRGt1aD4vKcqoN3/RqNWN8ZLP2V+UEIwvliIBrTqwiGF1X4FPOyWYKyESrohrFErHECECLM+Bzzg6qUC2B9xm6RBOFQ00sxVJwGyx8c3BDxnyiNHI5nWHh4jiYwG8+CFxSY26hdOXjTvpl0O1dDYbd3sWOXyBlMyqzB8KxnHhR2hfh0wWRyq70MBwZdYZXSWHAqrk6a2s+Pg3risY8P1M27vANFE7Q58SvA7KBfsGUv4yVhyT+jx7UNpvTWbXR/eat0LjFAVMSmDiRYUsCueyANYAZlURJsSA0w6ZsfNuYgXIGR0KDCGjzeA+DPpZp9TaFGTZJpRnXv0eyhcRGmfWVLnwyGfHnXyvqdkYYs1Hv9LAzGpwPRpdXo97FKJxGa/V4a/dMYt/Ut/d4f2i8xhZ/cto7rxP5IQahVoZ6aS3ccR2p4891pE7DmXSycR7VcgF7zDTsGewyAgrAInhFFfOUr4JQbc9cMX/NhvkHVv/6Pglrrz/tHQ0+HX/p/u+74KlxCG+rO1N8516TxFsvQH6mAAkFXqv8obi+NbU/vN9N4u1TjQbS7l4+240fUEsDBBQAAgAIADZWaVJxV5SdFQEAANECAAAcAAAAbm9uZS9mbGFzaF9za2luX3NldHRpbmdzLnhtbI2S0U6DMBSG730KgveQTY2asCZu6I3RLNle4AAH0gx6SHsg4e2thQ1UiOtV+///19OeNjInqbwWtZGkNv7KFzeeF6VUkj4gs1SF+VbOmiezjZ80zKSClBSj4kCRrqD0xe2bG1Hokv9RZGtey+SQ4ljmYf20ja9Chhr328d497wE1FBgkEB6KjQ1KrP53Wu8iu8m+WE6bUhkfnYHGqYDg2bBusEoHNe9b6DFFyUrYNtnazCaITnn9ExJVO81GtsuZ4ocSmOJP/p4hH0J3WUzcwZmnCXkKCsU6znEOT2moJWFU49djSLXaIv8EvskKkhKfMcuIdDZ5yUy3H3R7ml7x6bCD8pQ1JqqmqNwIrmHGZ/Bzu1XFl9QSwMEFAACAAgANlZpUtebcJYrAwAAbw4AACEAAABub25lL2h0bWxfcHVibGlzaGluZ19zZXR0aW5ncy54bWzdV01PGzEQvedXWFtxbLaolwolQTQfalRIEBsonJCzdrIjvPbWH0nDr+94nYRAA10oEaiHKNnxzJvxm/FztnH4KxdkxrUBJZvRfv1TRLhMFQM5bUbno97HLxExlkpGhZK8GUkVkcNWrVG4sQCTJdxadDUEYaQ5KGwzyqwtDuJ4Pp/XwRTaryrhLOKbeqryuNDccGm5jgtBF/hlFwU30RKhAgB+ciWXYa1ajZBGQDpRzAlOgDWjARb7zeYiioPDmKY3U62cZG0llCZ6Om5GH9rdzn7n88ongHQg59KzYVpo9GZ7QBkDn5+KBG45yThMMywUuZoDs5n/FXvvRvwnRokctkw9Rlvh3qVdguOCcjrly2RoodbSNMN4a1oTKgxvxJumlRt4BmlqYYaV3YWHeidOiMQVhdK2ZbVDiAfGFUr8CExjojaSLZ/JWAmktiwKpyQfczagOc7EaU9GZEJzEItmNCy4JAmV2FGwVEC6jjBubCzYspO9pfeRBirIuQQcOU5OkuguZ9hKmlFt+GYtqxXj+UxbP5QTjCyUIwJuOLGKIKcux18ZJ5vEk4lWeWkV1FhiBGDGGfA5Z4clQUvAxxJdYYrcYSTOXyG4DRl+OrglYz5RGnE5neG0oh1MwK8/C7igxtyB0lWNe8lxv9O97g863cs9v0HKZlSmzwTHIeJ5YXeCTxdEKruKQzpS6gwvm8KAlWtV9lZ/eRvWc4x9fqVu3MM3kDtBXxN+TcgG9A5bvpssz2n8XyuonDajs/Kg+8NbQuMRB2xJwMSFFNUK5FL3KgCmVBIlxYLQFKXYeNmYgXIGLUEgArR5eYUhHse0fJrCDEVSacb105BsIVEo057SuW8mI/7Sa0ad9gg5G3XPjtqj/kV/dHU96l6Owh20Do+3qmcj9lK+Xdn9VfFQ2Mdvp+ynZ92LKoQPcO+VGtNNKsENq3gNv1fxOgtX0enGNVSpBJSWaTgqKC4CcsDev6NB2foXAJ6clDBbrzwo7+B4/Pe73tprs00WSMJz8EG71ofKBCTdk/7X4XFnp0xANSredhT+lYnwtHoliu+9tjTire83NbTff0ls1X4DUEsDBBQAAgAIADZWaVKOc/b6agAAAOUAAAAaAAAAbm9uZS9odG1sX3NraW5fc2V0dGluZ3MuanOr5lIAAqUcJQUrhWowG8xPKi0pyc/TS87PK0nNK9HLyy/KTQSrUVJ2AwMlHZyK88tSiwgoTUtMTkUx1NTIwskFp0qEiSZO5i7OlsjqChLTU/WSEpOz04vyS/NSIMqcXV0MXYyVwKpquWoBUEsDBBQAAgAIADZWaVK8fTX3SgAAAEkAAAAXAAAAbm9uZS9sb2NhbF9zZXR0aW5ncy54bWyzsa/IzVEoSy0qzszPs1Uy1DNQUkjNS85PycxLt1UKDXHTtVBSKC5JzEtJzMnPS7VVystXUrC347LJyU9OzAlOLSkBKizWt+MCAFBLAwQUAAIACAA5VmlSnF4yCBQGAAA3FwAAJgAAAHVuaXZlcnNhbC1uby12aWRlby9jb21tb25fbWVzc2FnZXMubG5nrVjbbuM2EH0vsP9AGAjQAtvsboFdFEXiBS0xsRBZ9Ep0vGlRCIxE20Qk0dXFifvUr+mH9Us6pGTH3gskJXmwYVGeM0PynJkhzz4+pAnaiLyQKjsfvDt9O0Aii1Qss+X5YMYufv51gIqSZzFPVCbOB5kaoI/DVz+cJTxbVnwp4PerHxA6S0VRwGMx1E+Pz0jG54PpKMSWRYLAGbkkxDPboaGHfR8zh3qhi0fEHQxxFUuFMp7nvIRgzt40CO2AUxffED8MLAKgGpqyMJhNp9RnxB4M2UqgQqZVYnCRLFCmSlRU67XKSxEjmaES/sKjCDzIW5nIcotSFYseIQRXjheCezO/ZthxHXYTTqhNBkOS8dsEwohyITKUCx6L/Dk+POpPsNuA27J4IfSpTwLiMVjM6ZgyOhhOc1GIrAS49UqVqg+e69gQZ0gvQovOPDYYBomMBTr5NCOB2XdvNhkR/wSpBTphlMF0dq+Ckx6OrsHPN+h0Dc6eRqc5hgWYYP+qXhPLJzBgh3OHjQdDC1ZXk+Zeliskg3UOQkFiw5OqZlcjpTZ3I2xdhYyGeDoNRzPGHuMe8eiuzdqikyn2bkKXXtJw5FxCWCpd82yLXLVUP/7y4cPDu/cffuoFEwCf3GMgZJDev+0A5DGfuiGgETf0yGfYbf3dz47OmOt4wOfmRz9roO418BW+W+1mvg8kbxjqBCZf6LVwickXN6pCK74RqFRoI8W9yQ4gApmDxAyH4UWkYCCrWhVm0wkGEoGumO9YmqAgBJXn29d10qnKlcrBXYHiWsWx8alZpd+va/3V3FI6UUH6ilXKZXba7nruuRTbhmQTYDe+hMVl+0kB0hG8ofRGy+Y1uLjPEsVjtICUgiQNEF+vExk1KbTh/TTh29YofDx3vEsgO3UDSF/2bkQnxRjZOdeT7Yni44D4AJDzQuRPsA0N1405wknSD2HsXI5d+DAdwlguVwl8yr5xTAkwYSpaM0WTjnEQzKlv60XT2ZijNS+Ke5XHRyw93M82YMezKAjBYgfgulTugYEfElqBPBdR2Q4GUWLD70ZXMFUgYMhMMtCSSquiBNmk60SUwkQr9VR4ZCh1KxYK9JUIvqm5D96N2Fpp7uKZZ43DEdunUJdXWbTqaAfi/KY+DtVQAU0OOd8aU4MWjuhnyC6QDGkfC3oFOfCqj8UNCWCRSdBm4+Fr57Iuk5D3dklpl/QirnNMsm1aIc2mjVRVASN6SSA1mR0pTvu5CQjUdY852P1Obq1Rd33YUm6giQECirzVEaR7i9haVJ9mzu/hBXZcU6m/pB7fmp6PxxueRQLIFnG9p1t4F8vYvNO0N/7/quTfiJdNqj9pqoRnk88nfeM5KizfUQQvS5GuyzbXesGa8J8ShZb4d0PoMvWn+d+35C+yMwdN/LP35+iw0GePWoN45kp1362XjqTp/Ak0LLo4Qo+RdLcaa7cjh+qK2H7ueLRzvIujY4aTLVR3a482AJ5CT8UIxrDGJvIAWp0UqlB3W3P2OAzfnDq628/JKHAYVJ25uC1k2erZ6LlzfTVyfnphPehZj4oNc5gLIXsAuNwfqROZQvxxB8zZhOxWoC4RRzOZqyqJjfwTeWfKBKxtlYqvu+FFrlIzmvBiR/+6TH18ThT15Pza6bRHP7VXcOf9ORDw03cpINiHNsbCnqV7H0urPeloBPLRS+GyYNc6gY5SXkYrKMcLVWVxR6D6CGaTCwxgzZwDwfP2LqwB+CKMehQ1o7/1AtEdHSRRsgf7w1OlKP7sDaKnsceoLy9K8VC2A81GhkVBSC8uoJNbLNosGB4dh2weulg1R+WdXceTM3OA/S9yJOV1UUxVCkOn7X6Zvq4zZMGMYWs8Af0FRm6qyqHp7IOwo5tFZz4c6RrlWgAEDQSTZSIQeeBab31Q9cUPZGZzSBsMJzy/g7TOlEp6xWY2UMup7DenxzuQqkxk1ivy5xVVPWHmTENs2+ZCCFYSzvt3dQ8Rw4Ezam6GErXsDGaNsQdV4ws8EcuyL6BPyP7CR19qmAsEV3F9Uf3fP/+22deXhE1OhrRXPz8mvc3XdXv/VJgr7rM3Bzfe/wNQSwMEFAACAAgAOVZpUhUeYBujAAAAfwEAADcAAAB1bml2ZXJzYWwtbm8tdmlkZW8vcGxheWJhY2tfYW5kX25hdmlnYXRpb25fc2V0dGluZ3MueG1sdZBBCoMwEEX3nsIbCF2HQNelRagXGHGUQJIJmVHw9k1EbWnTZd77P8OMYhQxfmJd1bWCWegpEEVLnFE173e2DAtevXEghnzCgrznSiY3LFFoIzJ62ZQewXLK//BjeGthPT/iI14w5UJnHOpLqbCZXPKwmGlj3RpQjxHTgC+Yc+iht3jDtSeIw+MM7Bv/1bmbNpsd3mlAHSK5IKr5QFW613H0F1BLAwQUAAIACAA5VmlSSzOGii8FAABoHQAAMAAAAHVuaXZlcnNhbC1uby12aWRlby9mbGFzaF9wdWJsaXNoaW5nX3NldHRpbmdzLnhtbOVZ23LbNhB991dg2MljLDuxm8QjyaNI1FgT3SrSSTydjgciVyJqEGABUI7y1K/ph/VLuhAtWvIVSiJPmjx4ZIJ7zi72hiVZPf6UcjIDpZkUNW9/d88jICIZMzGteadh+/lrj2hDRUy5FFDzhPTIcX2nmuVjznQSgDEoqgnSCH2UmZqXGJMdVSqXl5e7TGfK3pU8N8ivdyOZVjIFGoQBVck4neOPmWegvSsGBwL8S6W4gtV3dgipFkw9GeccCIvRcsHspihvc6oTr1KIjWl0MVUyF3FTcqmImo5r3i9Nv7XfermUKahaLAVhfaLruGiXzRGNY2atoDxgn4EkwKYJmru/d+CRSxabpOa93HtheVC+cptnwV5snlqepkQvCHOlIAVDY2pocVloVDABheEAXTcqByRdW1uRNPDJlAvFUjwXNGVRiHeI9VXNa4XnI7/tj/x+0z8/HXULU50RYSfs+k6YoNtp+ef9QegH5ydhr7sxKPQ/hhuANrXMmX448gO/H/qj87edwYYId6OuMX6v0eluiPngvw064aaa+o3eppDhyaDvhjk5G/qjbqf/7jwcDLphZ3iNWuTwSrZWK+uJX8UCkblaTW+T5OlYUMax2dzIcQ0G2xWnagqhbDOsxgnlGjzyZwbT33LKmZnbCsWudgGQNXQGkRnZ6qt5tqK8a7qCEA3Dkixr+/BNWdqvXq9tvVJov97WnVZWy2Y3TKSRT2z9/t5haf6bg4fNv8fQKjWGRgk2MbPsQasrSylmkTQybIYdEm5sc5JzHuRZJpW5bmOri6UR99BUJ1KsRd5ek7HkcekxSMcQ92kKK60/uGCijZL7HplgjnL05SADQQIq8LhhBv0blQQ6H2vDzOKYaV9JNxSjnCAfnodAesEtf0cJVXotKcvQ2hYf1X/vSwP6j8LdxdK9ogFnqMWWhpO8L2LSUvQSj0cX8SEIF7ETzBxusweUkxGK6g0kSYNzJ+EU68hF8AOMNTPgJCpzHpO5zAlnF+hnSTDj8xT/S4CsHstkomS6WMXRwRC9CMuMwSXExy6KzlBFmiMS55SMgyk0/JWzz2QME6mQF+gMw4brTBf8uxsRZ1Tra1K6tPFZcbh1+i3/4zO7QRrPKA4Km5FjeUOama3w0zkR0ixx6I6I5pgVNigxixf3XPa2++VhKDsMxvkbRWONX7M05/Rb0pcOWaHeYsi3o2WTwD9qgbPahM4WhW6Ld0GNJc4wJAUn3ojwdGAiB1fCiAoiBZ8TGuGAom3bmDGZa1wpGkRBrb/cwgKPabq4muJJhhpVDMqJcm//xcuDw19fvX5ztFv59+9/nj8IuhrdhpxadcXs1nxw4HdG3ni4eAR3zxDvhroxyj8Cunegd8ZtauYDw70z8o4R3xl7c9B3Bt4a9x9BPjD038K2pUpt14lvxfPu5z8HeMca3WiGnfed8OwOgkUp3B7YqhU7TN49Wy5m7O91tAz8xqh5QjBcp90wOHJpD32JndhECTaYiX0J4oIZnIYYU9+J3obOaRYd+e+dCDGITp3UTW1/4LThdy5So2J2HK7MjU4m4CwwLc42nAY4S3F4jZ+ss39Nn3Wqy2/corfWuv4f7eerH22L/rWl9gNURcnWUvfnOCC2GaAf2O3f9zufH/nFzGj5ctZFuEfVBSgSSsmd5IfLV5CkIybSBREAkBQfst0cGMOTtqv1xA/8XuftoNv6CY6G79SDxVX52WHtO0P5/nv9w5y9kzLBUnSrfTAvv+bVDw/2qpW7b+3sINv619H6zn9QSwMEFAACAAgAOVZpUg57xyBlAwAAlwwAACoAAAB1bml2ZXJzYWwtbm8tdmlkZW8vZmxhc2hfc2tpbl9zZXR0aW5ncy54bWyVV9tO4zAQfecrqu47XQq7BSlU6g0JbRfQ0u2720xbq44d2U7Z/v2OL0mcNiGFCAnPnGPP5XgsIrWnvHMAqajgj91+d3jV6UTrTErgegFJyoiGDo0fu09/5/Nuz7kFE/IdtKZ8q4wlt1ngKtNa8Ou14Br3uOZCJoR1h9+e7E/Us8g2lsCQLuVsyBrKY37078fTiyj+jLvxYDp5aCKsRZISfpyLrbhekfV+K0XGYxParfmaaLtjCpJRvm+NiFGlnzUklZhmN7P+rH8ZJZWgFJiQHqaj/uhnK4uRFbAi+8Hd/d3oQk551OeNOaEdqKLa0gb9we3gromWki1UizyZTW+mt814jrtXu/JpXI6g4Z9uzRyFfwT5pc1FmqVf0UgqxdYU9IQzMF8rhwkS4/VDwvTBfK0Ek5A5qFWQitEY2yBk7KT43XxN4KZa+j/DIRGZuy0FezNNOJkeRiErBkMtM4h6+cr51E58vGYaLxMMN4QpBISmEvSGGb6RTOXbVG0l7g98UB4HIG8oEUvBsgQmLt4AWLWX+MlkbOdKGF9hCwKUcPDGIMLSWCJfsKxnyMBYIt9Nt145O57BTz2Ok+thTHwzP68+eoETXOb1yle515w0N7dcBUd7Q45JRAxDK6sFTcB0LepZmwupdxZTxMmBbonGN+m3wa2ONhkV9U4cXmn1uoo01Qzq5LYWmVQYDLqXPlvfuRqPo7iHQ430HDY6R1eNZVPMaxFqwa7ble63K+rm1h2Nb8ljNyFyD3IhBFPdjufh/cNt3Kt8zjDTGt9SkM98Iy7kcKEh3N8m0QQW7gpeCidak/UuwZCaMigq6hpb37/IH1vXWJ4lK5Az1AOFXJBVm8Pt6HbH8FcvKXxAXCU0OB1T73A7Tmih98DgBQBErnf5bXAL50kypimDA+QzJTDYhJsyixSqvy5fI66qJAPLRXr0I6gUSoirOmoIS4yrnuE87ZrXZKVsZpWJkg/3cqRUxn0+JY1YwwFp115JlY3RX1dB7FWlnCTT4l0Tqf2m5drnTg4w4jSxAwgdwfE1HsdhQqS+KtaZV+vMXoZgHq1iM5UTajxNFDNmh/06ivWcztgFXs/hRgKE89Uar4IX4BccV4LI+KWAVJ6EGrdjY474aNpxjYM+SXXUC0yuOUUb8G/8h2T4H1BLAwQUAAIACAA5VmlS+uc3TioFAADyHAAALwAAAHVuaXZlcnNhbC1uby12aWRlby9odG1sX3B1Ymxpc2hpbmdfc2V0dGluZ3MueG1s3VndUts4FL7nKTTe6WUJ9GfbMglMmpjB0/xtbNoyOzuMYp/EWmTJK8mh6dU+zT7YPskexcQkEEDpEjrtBRMsn+/T0fm3XT/6knEyBaWZFA1vf3fPIyBimTAxaXin0fHztx7RhoqEcimg4QnpkaPDnXpejDjTaQjGoKgmSCP0QW4aXmpMflCrXV5e7jKdK3tX8sIgv96NZVbLFWgQBlQt53SGP2aWg/auGBwI8C+T4gp2uLNDSL1k6sqk4EBYgpoLZg9F+YnJuFcrpUY0vpgoWYikJblURE1GDe+Xlt/eb79cyJRMbZaBsCbRh7hol80BTRJmlaA8ZF+BpMAmKWq7v/fKI5csMWnDe7n3wvKgfO02z5y9PDu1PC2JRhDmaoMMDE2ooeVluaOCMSj0BuhDowpA0pW1JUkDX0y1UC4lM0EzFkd4h1hTNbx2dD70j/2h32v556fDTqmqMyIKoo7vhAk7Qds/7/UjPzw/ibqdjUGR/znaALSpZs70g6Ef+r3IH56/D/obItyVusb43WbQ2RDzyX8fBtGmO/Wa3U0hg5N+zw1zcjbwh52g9+E86vc7UTC4Rs1jeCla67XVwK9jgshCLYe3SYtsJCjjWGtuxLgGg9WKUzWBSB4zzMYx5Ro88mcOk98KypmZ2QzFonYBkDd1DrEZ2uxreDajvGu6khAVw5Sscvv1uyq137xdOXqt3P36WGu1rFe1bpBKI59Y+/2915X6717dr/4ditapMTROsYiZRQ1aXllIMYuksWFTrJBw45jjgvOwyHOpzHUZW16slLiDpj6WYsXz9pqMJE8qi0E2gqRHM4y/wbHwyBiDkqPx+jkIElKB7YUZNGhcIXQx0oaZeVs5vpJuKkY5wdaB/Q9IN7xl4DilSq9EYeVLW9Pjw9970oD+o7RvuXSnaMgZ7mJzwUneFwlpK3qJ7dBFfADCRewEQ4XbcAHlpISiegNJ0uTcSTjDxHER/AQjzQw4icqCJ2QmC8LZBdpZEgzxIsP/UiDLfZiMlczmq5xqQ/TcLVMGl5AcuWx0hltkBSJxLsk5mHKHvwr2lYxgLBXyAp2i23Cd6ZJ/dyPinGp9TUoXOj4ru1nQa/ufn9kD0mRKcTLYjBzzGbLcbIWfzoiQZoFDc8S0wKiwTklYMr/ncrbdb3dDVVLQz4/kjRV+zbKC08ekrwyyRL1Fl29nl00c/6AGztumdDpPdJu8c2pMcYYuKTnxRoyNg4kCXAljKogUfEZojBOJtmVjymShcaUsECW1/nYNSzyG6fxqgg8tuKNKQDlR7u2/ePnq9a9v3r472K39+/c/z+8FXc1qA07tduWw1rp3wndG3niaeAB3x9Tuhroxuz8AunOCd8ZtquY907wzcs1M74y9Odk7A2/N9w8g75nyb2GPpcps1Ulu+XP9A58DPLBKN1tR8DGIztYQzFPh9sBWr9npcf0wOR+qb8ySo+83TIZ+c9g6Ieig004UHrgUhJ7E2mviFEvK2L7ncMH0TyP0ou9Eb53lNH0O/Y9OhOg2p9rptm2v73TgDy5Sw3JaHCxNik4qYPeflN0M+z9nGY6ryZPV8v9TWZ0y8ZGL8taK1Y9RcNY+vbJ7K05Zo7ZUcICqON1asP7ATeD7+eQntvTa6NfrGi4JIWMW9ESd92d+1zJcvGB1Ee5SdQGKRFJyJ/nB4jUiCcRYuiBCAJLhc7ObARN40uq0GvSh3w3e9zvtrUY/cwv/H6LkPK75yqvqu8HKh4LqBfbql7UdXF/9Tnm48x9QSwMEFAACAAgAOVZpUuxMWVK2AQAAegYAACgAAAB1bml2ZXJzYWwtbm8tdmlkZW8vaHRtbF9za2luX3NldHRpbmdzLmpzjZRRT4MwEMff9ykWfDWLMpTNtzkwWeKDiXszPhR2Y2Sl17QdOo3fXco2LXDo6Av98+v/eld6n4Nh9XipN7wbftbv9fypOa81sJpRO7hs6rxHL6zuaZ6vYJkXwHMBXgspT0t/5K9fgjL2RG2a7J+trXb8PLRf1oxrF5eEhSI0TWglob0R2jsV+KOR2TGrQ0ZOmZOdMShGKQoDwowEqoLVjHfxUD9ugi0YS1D/oGuWQsP0xp/cR73kr2NwH0bzqculWEgm9o+Y4Shh6TZTuBOrY/yxHS692UtQ1YFv+8LyXJuFgaIdOL6O/djvJ6UCreEYdxrN/NktCXOWAHcTCoNJMPsDbRh3C9qiy1zn5kSHfjgOA5eWLINOleZxdB2Nm5iovDrV7AQ/cAbeTV8ykrM9qHOsUO7kGQcoFWa2Il00tINEObJVLrIDF03tIDm7WWvb92/UHWOUoFr9/BVXdrhMpxiNa4ata7Yhbm3R11zO6AyGvNy6FfWR6gucEqm4SGiSWlySmzHtTmPnL1XaTG1BLRF51TztoYCumgmohVijFZgxLN0UlVal8+o2CnLn6dk5trY5+PoGUEsDBBQAAgAIADlWaVK45zzyXgAAAGMAAAAlAAAAdW5pdmVyc2FsLW5vLXZpZGVvL2xvY2FsX3NldHRpbmdzLnhtbA3KvQ5AQAwA4N1TNN39bQbHZrTgARoakfRacUd4e7d9w9f2rxd4+AqHqcO6qBBYV9sO3R0u85A3CCGSbiSm7FANoe+yVmwlmTjGFAOcQh9fM/uEyCP5NIdbBMsu+wFQSwECAAAUAAIACAA2VmlSXK2x+KEDAADvDAAAGAAAAAAAAAABAAAAAAAAAAAAbm9uZS9jb21tb25fbWVzc2FnZXMubG5nUEsBAgAAFAACAAgANlZpUhUeYBujAAAAfwEAACkAAAAAAAAAAQAAAAAA1wMAAG5vbmUvcGxheWJhY2tfYW5kX25hdmlnYXRpb25fc2V0dGluZ3MueG1sUEsBAgAAFAACAAgANlZpUh9UimowAwAAxw4AACIAAAAAAAAAAQAAAAAAwQQAAG5vbmUvZmxhc2hfcHVibGlzaGluZ19zZXR0aW5ncy54bWxQSwECAAAUAAIACAA2VmlScVeUnRUBAADRAgAAHAAAAAAAAAABAAAAAAAxCAAAbm9uZS9mbGFzaF9za2luX3NldHRpbmdzLnhtbFBLAQIAABQAAgAIADZWaVLXm3CWKwMAAG8OAAAhAAAAAAAAAAEAAAAAAIAJAABub25lL2h0bWxfcHVibGlzaGluZ19zZXR0aW5ncy54bWxQSwECAAAUAAIACAA2VmlSjnP2+moAAADlAAAAGgAAAAAAAAABAAAAAADqDAAAbm9uZS9odG1sX3NraW5fc2V0dGluZ3MuanNQSwECAAAUAAIACAA2VmlSvH0190oAAABJAAAAFwAAAAAAAAABAAAAAACMDQAAbm9uZS9sb2NhbF9zZXR0aW5ncy54bWxQSwECAAAUAAIACAA5VmlSnF4yCBQGAAA3FwAAJgAAAAAAAAABAAAAAAALDgAAdW5pdmVyc2FsLW5vLXZpZGVvL2NvbW1vbl9tZXNzYWdlcy5sbmdQSwECAAAUAAIACAA5VmlSFR5gG6MAAAB/AQAANwAAAAAAAAABAAAAAABjFAAAdW5pdmVyc2FsLW5vLXZpZGVvL3BsYXliYWNrX2FuZF9uYXZpZ2F0aW9uX3NldHRpbmdzLnhtbFBLAQIAABQAAgAIADlWaVJLM4aKLwUAAGgdAAAwAAAAAAAAAAEAAAAAAFsVAAB1bml2ZXJzYWwtbm8tdmlkZW8vZmxhc2hfcHVibGlzaGluZ19zZXR0aW5ncy54bWxQSwECAAAUAAIACAA5VmlSDnvHIGUDAACXDAAAKgAAAAAAAAABAAAAAADYGgAAdW5pdmVyc2FsLW5vLXZpZGVvL2ZsYXNoX3NraW5fc2V0dGluZ3MueG1sUEsBAgAAFAACAAgAOVZpUvrnN04qBQAA8hwAAC8AAAAAAAAAAQAAAAAAhR4AAHVuaXZlcnNhbC1uby12aWRlby9odG1sX3B1Ymxpc2hpbmdfc2V0dGluZ3MueG1sUEsBAgAAFAACAAgAOVZpUuxMWVK2AQAAegYAACgAAAAAAAAAAQAAAAAA/CMAAHVuaXZlcnNhbC1uby12aWRlby9odG1sX3NraW5fc2V0dGluZ3MuanNQSwECAAAUAAIACAA5VmlSuOc88l4AAABjAAAAJQAAAAAAAAABAAAAAAD4JQAAdW5pdmVyc2FsLW5vLXZpZGVvL2xvY2FsX3NldHRpbmdzLnhtbFBLBQYAAAAADgAOAIgEAACZJgAAAAA="/>
  <p:tag name="ISPRING_LMS_API_VERSION" val="SCORM 2004 (2nd edition)"/>
  <p:tag name="ISPRING_ULTRA_SCORM_COURCE_TITLE" val="Lesson 7 Cosine Law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OUTPUT_FOLDER" val="[[&quot;\uFFFDʾ\&quot;{58857F64-F778-46F3-A3E4-9740F72F057B}&quot;,&quot;C:\\Users\\Danny\\OneDrive - SD41\\Website\\PC11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-no-video&quot;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RATE_QUIZZES" val="0"/>
  <p:tag name="ISPRING_CURRENT_PLAYER_ID" val="universal-no-video"/>
  <p:tag name="ISPRING_PRESENTATION_TITLE" val="Lesson 7 Cosine Law"/>
  <p:tag name="ISPRING_FIRST_PUBLISH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534</TotalTime>
  <Words>401</Words>
  <Application>Microsoft Office PowerPoint</Application>
  <PresentationFormat>On-screen Show (4:3)</PresentationFormat>
  <Paragraphs>50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Schoolbook</vt:lpstr>
      <vt:lpstr>Wingdings</vt:lpstr>
      <vt:lpstr>Wingdings 2</vt:lpstr>
      <vt:lpstr>Oriel</vt:lpstr>
      <vt:lpstr>Equation</vt:lpstr>
      <vt:lpstr>Trigonometry Lesson 7 Cosine Law </vt:lpstr>
      <vt:lpstr>I) What is the Cosine Law</vt:lpstr>
      <vt:lpstr>EX: FIND THE VALUE OF THE MISSING SIDE “X” </vt:lpstr>
      <vt:lpstr>II) FINDING ANGLES WITH THE COSINE LAW</vt:lpstr>
      <vt:lpstr>PowerPoint Presentation</vt:lpstr>
      <vt:lpstr>PowerPoint Presentation</vt:lpstr>
      <vt:lpstr>When do you use Sine Law vs Cosine Law?</vt:lpstr>
      <vt:lpstr>Ex: Use the cosine Law to find the length of the missing side:</vt:lpstr>
      <vt:lpstr>Practice: FIND THE AREA OF THE TRIANGLE</vt:lpstr>
      <vt:lpstr>Proof For the Cosine Law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7 Cosine Law</dc:title>
  <dc:creator>Danny Young</dc:creator>
  <cp:lastModifiedBy>Danny Young</cp:lastModifiedBy>
  <cp:revision>46</cp:revision>
  <dcterms:created xsi:type="dcterms:W3CDTF">2011-06-27T16:11:13Z</dcterms:created>
  <dcterms:modified xsi:type="dcterms:W3CDTF">2021-03-09T18:51:05Z</dcterms:modified>
</cp:coreProperties>
</file>